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72477" autoAdjust="0"/>
  </p:normalViewPr>
  <p:slideViewPr>
    <p:cSldViewPr snapToGrid="0" snapToObjects="1">
      <p:cViewPr varScale="1">
        <p:scale>
          <a:sx n="61" d="100"/>
          <a:sy n="61" d="100"/>
        </p:scale>
        <p:origin x="84" y="59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8876074-AE2D-45A1-AE21-6E90229F7010}"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FB4F029F-C7B5-4E61-8527-E7E06D488321}">
      <dgm:prSet phldrT="[Text]"/>
      <dgm:spPr/>
      <dgm:t>
        <a:bodyPr/>
        <a:lstStyle/>
        <a:p>
          <a:r>
            <a:rPr lang="en-US" dirty="0"/>
            <a:t>1</a:t>
          </a:r>
        </a:p>
      </dgm:t>
    </dgm:pt>
    <dgm:pt modelId="{3ADC895F-43F4-4DB9-93FC-AFDCEE3B2D3A}" type="parTrans" cxnId="{A5CB7A24-04B8-4C67-B692-36DDE5D1005C}">
      <dgm:prSet/>
      <dgm:spPr/>
      <dgm:t>
        <a:bodyPr/>
        <a:lstStyle/>
        <a:p>
          <a:endParaRPr lang="en-US"/>
        </a:p>
      </dgm:t>
    </dgm:pt>
    <dgm:pt modelId="{3E566AB5-E212-441E-9EB0-093033C00A9E}" type="sibTrans" cxnId="{A5CB7A24-04B8-4C67-B692-36DDE5D1005C}">
      <dgm:prSet/>
      <dgm:spPr/>
      <dgm:t>
        <a:bodyPr/>
        <a:lstStyle/>
        <a:p>
          <a:endParaRPr lang="en-US"/>
        </a:p>
      </dgm:t>
    </dgm:pt>
    <dgm:pt modelId="{5ED81C9C-7D20-4055-B601-32172AE1156D}">
      <dgm:prSet phldrT="[Text]"/>
      <dgm:spPr/>
      <dgm:t>
        <a:bodyPr/>
        <a:lstStyle/>
        <a:p>
          <a:r>
            <a:rPr lang="en-US" dirty="0"/>
            <a:t> API</a:t>
          </a:r>
        </a:p>
      </dgm:t>
    </dgm:pt>
    <dgm:pt modelId="{47900C8B-51F9-4A56-9A96-C8956BD5E84D}" type="parTrans" cxnId="{9C4A347A-B3D5-4B4F-B67B-A4605C6E4CF4}">
      <dgm:prSet/>
      <dgm:spPr/>
      <dgm:t>
        <a:bodyPr/>
        <a:lstStyle/>
        <a:p>
          <a:endParaRPr lang="en-US"/>
        </a:p>
      </dgm:t>
    </dgm:pt>
    <dgm:pt modelId="{886F10CE-DD18-4F03-BAE2-AE18AC8B150A}" type="sibTrans" cxnId="{9C4A347A-B3D5-4B4F-B67B-A4605C6E4CF4}">
      <dgm:prSet/>
      <dgm:spPr/>
      <dgm:t>
        <a:bodyPr/>
        <a:lstStyle/>
        <a:p>
          <a:endParaRPr lang="en-US"/>
        </a:p>
      </dgm:t>
    </dgm:pt>
    <dgm:pt modelId="{D565A285-CF84-470E-9774-9696F04E4173}">
      <dgm:prSet phldrT="[Text]"/>
      <dgm:spPr/>
      <dgm:t>
        <a:bodyPr/>
        <a:lstStyle/>
        <a:p>
          <a:r>
            <a:rPr lang="en-US" dirty="0"/>
            <a:t>2</a:t>
          </a:r>
        </a:p>
      </dgm:t>
    </dgm:pt>
    <dgm:pt modelId="{DA2E1E4F-6704-486D-9067-266549EF4C26}" type="parTrans" cxnId="{C49BFAA2-47F4-4E2C-A228-BB699793115F}">
      <dgm:prSet/>
      <dgm:spPr/>
      <dgm:t>
        <a:bodyPr/>
        <a:lstStyle/>
        <a:p>
          <a:endParaRPr lang="en-US"/>
        </a:p>
      </dgm:t>
    </dgm:pt>
    <dgm:pt modelId="{CEA7ABFC-E818-4AF5-96A2-E27C56FFE472}" type="sibTrans" cxnId="{C49BFAA2-47F4-4E2C-A228-BB699793115F}">
      <dgm:prSet/>
      <dgm:spPr/>
      <dgm:t>
        <a:bodyPr/>
        <a:lstStyle/>
        <a:p>
          <a:endParaRPr lang="en-US"/>
        </a:p>
      </dgm:t>
    </dgm:pt>
    <dgm:pt modelId="{4DC270CD-F580-477C-98B6-8C9A00D71C19}">
      <dgm:prSet phldrT="[Text]"/>
      <dgm:spPr/>
      <dgm:t>
        <a:bodyPr/>
        <a:lstStyle/>
        <a:p>
          <a:r>
            <a:rPr lang="en-US" dirty="0"/>
            <a:t>3</a:t>
          </a:r>
        </a:p>
      </dgm:t>
    </dgm:pt>
    <dgm:pt modelId="{C5AA7E10-B191-4550-83AC-78F720CB8727}" type="parTrans" cxnId="{534D9DDB-75DF-490C-8715-B8305448A991}">
      <dgm:prSet/>
      <dgm:spPr/>
      <dgm:t>
        <a:bodyPr/>
        <a:lstStyle/>
        <a:p>
          <a:endParaRPr lang="en-US"/>
        </a:p>
      </dgm:t>
    </dgm:pt>
    <dgm:pt modelId="{E48493E2-B5D2-4BB8-8359-980AEA55BB11}" type="sibTrans" cxnId="{534D9DDB-75DF-490C-8715-B8305448A991}">
      <dgm:prSet/>
      <dgm:spPr/>
      <dgm:t>
        <a:bodyPr/>
        <a:lstStyle/>
        <a:p>
          <a:endParaRPr lang="en-US"/>
        </a:p>
      </dgm:t>
    </dgm:pt>
    <dgm:pt modelId="{B14A1FD9-B602-4864-A444-BECED015E5A6}">
      <dgm:prSet/>
      <dgm:spPr/>
      <dgm:t>
        <a:bodyPr/>
        <a:lstStyle/>
        <a:p>
          <a:r>
            <a:rPr lang="en-US" dirty="0"/>
            <a:t>4</a:t>
          </a:r>
        </a:p>
      </dgm:t>
    </dgm:pt>
    <dgm:pt modelId="{D749454C-ECCB-411F-ADBF-CD7B8A513873}" type="parTrans" cxnId="{71C92B8B-1E75-4EC9-B5F0-B5E542AEAF68}">
      <dgm:prSet/>
      <dgm:spPr/>
      <dgm:t>
        <a:bodyPr/>
        <a:lstStyle/>
        <a:p>
          <a:endParaRPr lang="en-US"/>
        </a:p>
      </dgm:t>
    </dgm:pt>
    <dgm:pt modelId="{6BD5A343-EFB1-4B18-9C9C-70349698C339}" type="sibTrans" cxnId="{71C92B8B-1E75-4EC9-B5F0-B5E542AEAF68}">
      <dgm:prSet/>
      <dgm:spPr/>
      <dgm:t>
        <a:bodyPr/>
        <a:lstStyle/>
        <a:p>
          <a:endParaRPr lang="en-US"/>
        </a:p>
      </dgm:t>
    </dgm:pt>
    <dgm:pt modelId="{1F1E1408-B6EE-4563-B1CE-FC17D0DFC0FA}">
      <dgm:prSet/>
      <dgm:spPr/>
      <dgm:t>
        <a:bodyPr/>
        <a:lstStyle/>
        <a:p>
          <a:r>
            <a:rPr lang="en-US" dirty="0"/>
            <a:t> </a:t>
          </a:r>
          <a:r>
            <a:rPr lang="en-US" dirty="0" err="1"/>
            <a:t>Webscraping</a:t>
          </a:r>
          <a:endParaRPr lang="en-US" dirty="0"/>
        </a:p>
      </dgm:t>
    </dgm:pt>
    <dgm:pt modelId="{87BC8F34-11C8-47C7-94BF-9D311062461D}" type="parTrans" cxnId="{4D2E2D39-751A-448E-9BFC-90E3BAF8CA76}">
      <dgm:prSet/>
      <dgm:spPr/>
      <dgm:t>
        <a:bodyPr/>
        <a:lstStyle/>
        <a:p>
          <a:endParaRPr lang="en-US"/>
        </a:p>
      </dgm:t>
    </dgm:pt>
    <dgm:pt modelId="{0B64A58A-BBBC-4EBB-91FD-94E48AC879CD}" type="sibTrans" cxnId="{4D2E2D39-751A-448E-9BFC-90E3BAF8CA76}">
      <dgm:prSet/>
      <dgm:spPr/>
      <dgm:t>
        <a:bodyPr/>
        <a:lstStyle/>
        <a:p>
          <a:endParaRPr lang="en-US"/>
        </a:p>
      </dgm:t>
    </dgm:pt>
    <dgm:pt modelId="{1C309401-9A34-4531-A760-E412A7F383F6}">
      <dgm:prSet/>
      <dgm:spPr/>
      <dgm:t>
        <a:bodyPr/>
        <a:lstStyle/>
        <a:p>
          <a:r>
            <a:rPr lang="en-US" dirty="0"/>
            <a:t> Data Wrangling</a:t>
          </a:r>
        </a:p>
      </dgm:t>
    </dgm:pt>
    <dgm:pt modelId="{BBE104A8-C1C2-4C23-8EE1-FF06AA6FE170}" type="parTrans" cxnId="{EBCCB201-D7CE-4A3F-86AA-1195856C0AE0}">
      <dgm:prSet/>
      <dgm:spPr/>
      <dgm:t>
        <a:bodyPr/>
        <a:lstStyle/>
        <a:p>
          <a:endParaRPr lang="en-US"/>
        </a:p>
      </dgm:t>
    </dgm:pt>
    <dgm:pt modelId="{B749D030-F01B-4E97-B070-C63AFFAF13FD}" type="sibTrans" cxnId="{EBCCB201-D7CE-4A3F-86AA-1195856C0AE0}">
      <dgm:prSet/>
      <dgm:spPr/>
      <dgm:t>
        <a:bodyPr/>
        <a:lstStyle/>
        <a:p>
          <a:endParaRPr lang="en-US"/>
        </a:p>
      </dgm:t>
    </dgm:pt>
    <dgm:pt modelId="{7A927A2D-5F86-4E89-BB68-842A1033D10F}">
      <dgm:prSet/>
      <dgm:spPr/>
      <dgm:t>
        <a:bodyPr/>
        <a:lstStyle/>
        <a:p>
          <a:r>
            <a:rPr lang="en-US" dirty="0"/>
            <a:t> EDA</a:t>
          </a:r>
        </a:p>
      </dgm:t>
    </dgm:pt>
    <dgm:pt modelId="{0B3C0697-46E7-4783-8A4C-0370DF875B7C}" type="parTrans" cxnId="{5F3E1580-DD9A-4DCD-8DE1-5494424FD5B0}">
      <dgm:prSet/>
      <dgm:spPr/>
      <dgm:t>
        <a:bodyPr/>
        <a:lstStyle/>
        <a:p>
          <a:endParaRPr lang="en-US"/>
        </a:p>
      </dgm:t>
    </dgm:pt>
    <dgm:pt modelId="{630322F4-9399-422F-B38E-8469C74FD81D}" type="sibTrans" cxnId="{5F3E1580-DD9A-4DCD-8DE1-5494424FD5B0}">
      <dgm:prSet/>
      <dgm:spPr/>
      <dgm:t>
        <a:bodyPr/>
        <a:lstStyle/>
        <a:p>
          <a:endParaRPr lang="en-US"/>
        </a:p>
      </dgm:t>
    </dgm:pt>
    <dgm:pt modelId="{E854CACC-4E4B-4870-BA8C-8842107CEB17}">
      <dgm:prSet/>
      <dgm:spPr/>
      <dgm:t>
        <a:bodyPr/>
        <a:lstStyle/>
        <a:p>
          <a:r>
            <a:rPr lang="en-US" dirty="0"/>
            <a:t>5</a:t>
          </a:r>
        </a:p>
      </dgm:t>
    </dgm:pt>
    <dgm:pt modelId="{FF91F151-91C6-4A69-8D4C-675ED6CCC1D3}" type="parTrans" cxnId="{77CAC26A-96C8-4E92-B6F8-4ACD52AED9A2}">
      <dgm:prSet/>
      <dgm:spPr/>
      <dgm:t>
        <a:bodyPr/>
        <a:lstStyle/>
        <a:p>
          <a:endParaRPr lang="en-US"/>
        </a:p>
      </dgm:t>
    </dgm:pt>
    <dgm:pt modelId="{30BB64D9-FFB0-4402-8EBD-DC9109A9FD7B}" type="sibTrans" cxnId="{77CAC26A-96C8-4E92-B6F8-4ACD52AED9A2}">
      <dgm:prSet/>
      <dgm:spPr/>
      <dgm:t>
        <a:bodyPr/>
        <a:lstStyle/>
        <a:p>
          <a:endParaRPr lang="en-US"/>
        </a:p>
      </dgm:t>
    </dgm:pt>
    <dgm:pt modelId="{30ED67A6-8655-4FC6-A807-41ACC74FCEC8}">
      <dgm:prSet/>
      <dgm:spPr/>
      <dgm:t>
        <a:bodyPr/>
        <a:lstStyle/>
        <a:p>
          <a:r>
            <a:rPr lang="en-US" dirty="0"/>
            <a:t> Folium</a:t>
          </a:r>
        </a:p>
      </dgm:t>
    </dgm:pt>
    <dgm:pt modelId="{E36019D8-6505-4DE6-87E6-4ED2F124518B}" type="parTrans" cxnId="{508F136B-3FA0-474C-978A-EF6CBA8D2D0F}">
      <dgm:prSet/>
      <dgm:spPr/>
      <dgm:t>
        <a:bodyPr/>
        <a:lstStyle/>
        <a:p>
          <a:endParaRPr lang="en-US"/>
        </a:p>
      </dgm:t>
    </dgm:pt>
    <dgm:pt modelId="{DEAF0398-B3BF-4351-BC2A-1CA862F5A018}" type="sibTrans" cxnId="{508F136B-3FA0-474C-978A-EF6CBA8D2D0F}">
      <dgm:prSet/>
      <dgm:spPr/>
      <dgm:t>
        <a:bodyPr/>
        <a:lstStyle/>
        <a:p>
          <a:endParaRPr lang="en-US"/>
        </a:p>
      </dgm:t>
    </dgm:pt>
    <dgm:pt modelId="{52336E6C-6F3B-4B10-BF5E-C5648AEF47DA}">
      <dgm:prSet/>
      <dgm:spPr/>
      <dgm:t>
        <a:bodyPr/>
        <a:lstStyle/>
        <a:p>
          <a:r>
            <a:rPr lang="en-US" dirty="0"/>
            <a:t>6</a:t>
          </a:r>
        </a:p>
      </dgm:t>
    </dgm:pt>
    <dgm:pt modelId="{92EC1895-71DD-4C51-A79B-F3F9D543724B}" type="parTrans" cxnId="{3B2F9BD2-2AF3-469A-84AF-F0FF2CB3A7F4}">
      <dgm:prSet/>
      <dgm:spPr/>
      <dgm:t>
        <a:bodyPr/>
        <a:lstStyle/>
        <a:p>
          <a:endParaRPr lang="en-US"/>
        </a:p>
      </dgm:t>
    </dgm:pt>
    <dgm:pt modelId="{96E004BA-2A69-4C31-97B7-4812FA74F891}" type="sibTrans" cxnId="{3B2F9BD2-2AF3-469A-84AF-F0FF2CB3A7F4}">
      <dgm:prSet/>
      <dgm:spPr/>
      <dgm:t>
        <a:bodyPr/>
        <a:lstStyle/>
        <a:p>
          <a:endParaRPr lang="en-US"/>
        </a:p>
      </dgm:t>
    </dgm:pt>
    <dgm:pt modelId="{6A020C31-719C-4687-AF53-2397B74E28D0}">
      <dgm:prSet/>
      <dgm:spPr/>
      <dgm:t>
        <a:bodyPr/>
        <a:lstStyle/>
        <a:p>
          <a:r>
            <a:rPr lang="en-US" dirty="0"/>
            <a:t> </a:t>
          </a:r>
          <a:r>
            <a:rPr lang="en-US" dirty="0" err="1"/>
            <a:t>Plotly</a:t>
          </a:r>
          <a:r>
            <a:rPr lang="en-US" dirty="0"/>
            <a:t> Dash</a:t>
          </a:r>
        </a:p>
      </dgm:t>
    </dgm:pt>
    <dgm:pt modelId="{2EDA9CD8-80F5-4237-A1DC-999C34B7B523}" type="parTrans" cxnId="{E9CD8FB5-378B-462B-BE08-C69696DBE86A}">
      <dgm:prSet/>
      <dgm:spPr/>
      <dgm:t>
        <a:bodyPr/>
        <a:lstStyle/>
        <a:p>
          <a:endParaRPr lang="en-US"/>
        </a:p>
      </dgm:t>
    </dgm:pt>
    <dgm:pt modelId="{190A6221-6D99-460B-B901-B6EE73174485}" type="sibTrans" cxnId="{E9CD8FB5-378B-462B-BE08-C69696DBE86A}">
      <dgm:prSet/>
      <dgm:spPr/>
      <dgm:t>
        <a:bodyPr/>
        <a:lstStyle/>
        <a:p>
          <a:endParaRPr lang="en-US"/>
        </a:p>
      </dgm:t>
    </dgm:pt>
    <dgm:pt modelId="{B4389BB5-C7D2-49FD-A0F0-DA3A08755D05}">
      <dgm:prSet/>
      <dgm:spPr/>
      <dgm:t>
        <a:bodyPr/>
        <a:lstStyle/>
        <a:p>
          <a:r>
            <a:rPr lang="en-US" dirty="0"/>
            <a:t>7</a:t>
          </a:r>
        </a:p>
      </dgm:t>
    </dgm:pt>
    <dgm:pt modelId="{91264A5D-55BB-4989-A599-91D1DEBDA10C}" type="parTrans" cxnId="{5A28A3D5-E426-4407-8A3F-480F7ABDEC4C}">
      <dgm:prSet/>
      <dgm:spPr/>
      <dgm:t>
        <a:bodyPr/>
        <a:lstStyle/>
        <a:p>
          <a:endParaRPr lang="en-US"/>
        </a:p>
      </dgm:t>
    </dgm:pt>
    <dgm:pt modelId="{370C5451-8F28-4155-A2A2-C74CA8B4F8EB}" type="sibTrans" cxnId="{5A28A3D5-E426-4407-8A3F-480F7ABDEC4C}">
      <dgm:prSet/>
      <dgm:spPr/>
      <dgm:t>
        <a:bodyPr/>
        <a:lstStyle/>
        <a:p>
          <a:endParaRPr lang="en-US"/>
        </a:p>
      </dgm:t>
    </dgm:pt>
    <dgm:pt modelId="{324ABE12-EF78-4AB8-8124-3C12A42F60C6}">
      <dgm:prSet/>
      <dgm:spPr/>
      <dgm:t>
        <a:bodyPr/>
        <a:lstStyle/>
        <a:p>
          <a:r>
            <a:rPr lang="en-US" dirty="0"/>
            <a:t> Machine Learning Model Optimization</a:t>
          </a:r>
        </a:p>
      </dgm:t>
    </dgm:pt>
    <dgm:pt modelId="{FBE35DDC-1060-49D6-BB14-93D71BD63704}" type="parTrans" cxnId="{938E5738-6DE8-4982-B074-95718DF7EDD9}">
      <dgm:prSet/>
      <dgm:spPr/>
      <dgm:t>
        <a:bodyPr/>
        <a:lstStyle/>
        <a:p>
          <a:endParaRPr lang="en-US"/>
        </a:p>
      </dgm:t>
    </dgm:pt>
    <dgm:pt modelId="{5A9DCBC7-50A3-488B-BAA0-3B46D76599F1}" type="sibTrans" cxnId="{938E5738-6DE8-4982-B074-95718DF7EDD9}">
      <dgm:prSet/>
      <dgm:spPr/>
      <dgm:t>
        <a:bodyPr/>
        <a:lstStyle/>
        <a:p>
          <a:endParaRPr lang="en-US"/>
        </a:p>
      </dgm:t>
    </dgm:pt>
    <dgm:pt modelId="{9FC19248-B166-45A0-B51A-03465C7C1542}" type="pres">
      <dgm:prSet presAssocID="{28876074-AE2D-45A1-AE21-6E90229F7010}" presName="linearFlow" presStyleCnt="0">
        <dgm:presLayoutVars>
          <dgm:dir/>
          <dgm:animLvl val="lvl"/>
          <dgm:resizeHandles val="exact"/>
        </dgm:presLayoutVars>
      </dgm:prSet>
      <dgm:spPr/>
    </dgm:pt>
    <dgm:pt modelId="{C2A3C50E-F9C4-49E9-B737-D0FB868D1A2E}" type="pres">
      <dgm:prSet presAssocID="{FB4F029F-C7B5-4E61-8527-E7E06D488321}" presName="composite" presStyleCnt="0"/>
      <dgm:spPr/>
    </dgm:pt>
    <dgm:pt modelId="{34CB3C14-8E14-485B-B9E7-D48A3BCB58AF}" type="pres">
      <dgm:prSet presAssocID="{FB4F029F-C7B5-4E61-8527-E7E06D488321}" presName="parentText" presStyleLbl="alignNode1" presStyleIdx="0" presStyleCnt="7">
        <dgm:presLayoutVars>
          <dgm:chMax val="1"/>
          <dgm:bulletEnabled val="1"/>
        </dgm:presLayoutVars>
      </dgm:prSet>
      <dgm:spPr/>
    </dgm:pt>
    <dgm:pt modelId="{3B6FEA58-0CF6-47A7-BAD1-62B3F62AFCED}" type="pres">
      <dgm:prSet presAssocID="{FB4F029F-C7B5-4E61-8527-E7E06D488321}" presName="descendantText" presStyleLbl="alignAcc1" presStyleIdx="0" presStyleCnt="7">
        <dgm:presLayoutVars>
          <dgm:bulletEnabled val="1"/>
        </dgm:presLayoutVars>
      </dgm:prSet>
      <dgm:spPr/>
    </dgm:pt>
    <dgm:pt modelId="{412EAB67-989F-441A-B069-5579FEB52DF4}" type="pres">
      <dgm:prSet presAssocID="{3E566AB5-E212-441E-9EB0-093033C00A9E}" presName="sp" presStyleCnt="0"/>
      <dgm:spPr/>
    </dgm:pt>
    <dgm:pt modelId="{F08F938C-DC56-48A4-AB8C-79EC13192DB9}" type="pres">
      <dgm:prSet presAssocID="{D565A285-CF84-470E-9774-9696F04E4173}" presName="composite" presStyleCnt="0"/>
      <dgm:spPr/>
    </dgm:pt>
    <dgm:pt modelId="{E878EBB0-52E0-4879-944A-0674BE15EF72}" type="pres">
      <dgm:prSet presAssocID="{D565A285-CF84-470E-9774-9696F04E4173}" presName="parentText" presStyleLbl="alignNode1" presStyleIdx="1" presStyleCnt="7">
        <dgm:presLayoutVars>
          <dgm:chMax val="1"/>
          <dgm:bulletEnabled val="1"/>
        </dgm:presLayoutVars>
      </dgm:prSet>
      <dgm:spPr/>
    </dgm:pt>
    <dgm:pt modelId="{C939D44F-B1A2-4919-B171-1533A9D859E8}" type="pres">
      <dgm:prSet presAssocID="{D565A285-CF84-470E-9774-9696F04E4173}" presName="descendantText" presStyleLbl="alignAcc1" presStyleIdx="1" presStyleCnt="7">
        <dgm:presLayoutVars>
          <dgm:bulletEnabled val="1"/>
        </dgm:presLayoutVars>
      </dgm:prSet>
      <dgm:spPr/>
    </dgm:pt>
    <dgm:pt modelId="{3629DBF4-6B5B-4583-8331-B68EB472E4E4}" type="pres">
      <dgm:prSet presAssocID="{CEA7ABFC-E818-4AF5-96A2-E27C56FFE472}" presName="sp" presStyleCnt="0"/>
      <dgm:spPr/>
    </dgm:pt>
    <dgm:pt modelId="{032E331D-0BBB-47DC-BF45-63957AFCAF01}" type="pres">
      <dgm:prSet presAssocID="{4DC270CD-F580-477C-98B6-8C9A00D71C19}" presName="composite" presStyleCnt="0"/>
      <dgm:spPr/>
    </dgm:pt>
    <dgm:pt modelId="{ACE40030-DE96-4C78-A50E-62C45477C093}" type="pres">
      <dgm:prSet presAssocID="{4DC270CD-F580-477C-98B6-8C9A00D71C19}" presName="parentText" presStyleLbl="alignNode1" presStyleIdx="2" presStyleCnt="7">
        <dgm:presLayoutVars>
          <dgm:chMax val="1"/>
          <dgm:bulletEnabled val="1"/>
        </dgm:presLayoutVars>
      </dgm:prSet>
      <dgm:spPr/>
    </dgm:pt>
    <dgm:pt modelId="{53F52BA3-FC11-4D2B-835F-052FFB3952D7}" type="pres">
      <dgm:prSet presAssocID="{4DC270CD-F580-477C-98B6-8C9A00D71C19}" presName="descendantText" presStyleLbl="alignAcc1" presStyleIdx="2" presStyleCnt="7">
        <dgm:presLayoutVars>
          <dgm:bulletEnabled val="1"/>
        </dgm:presLayoutVars>
      </dgm:prSet>
      <dgm:spPr/>
    </dgm:pt>
    <dgm:pt modelId="{084D122A-7E45-4576-9348-41A4CD623820}" type="pres">
      <dgm:prSet presAssocID="{E48493E2-B5D2-4BB8-8359-980AEA55BB11}" presName="sp" presStyleCnt="0"/>
      <dgm:spPr/>
    </dgm:pt>
    <dgm:pt modelId="{F020171D-4DE3-4C50-95FC-B80D33984A7A}" type="pres">
      <dgm:prSet presAssocID="{B14A1FD9-B602-4864-A444-BECED015E5A6}" presName="composite" presStyleCnt="0"/>
      <dgm:spPr/>
    </dgm:pt>
    <dgm:pt modelId="{8C51331A-C2DB-4DF9-830F-9D1F6C1AFDF2}" type="pres">
      <dgm:prSet presAssocID="{B14A1FD9-B602-4864-A444-BECED015E5A6}" presName="parentText" presStyleLbl="alignNode1" presStyleIdx="3" presStyleCnt="7">
        <dgm:presLayoutVars>
          <dgm:chMax val="1"/>
          <dgm:bulletEnabled val="1"/>
        </dgm:presLayoutVars>
      </dgm:prSet>
      <dgm:spPr/>
    </dgm:pt>
    <dgm:pt modelId="{ECB43B11-048A-4733-9247-103C5498DB97}" type="pres">
      <dgm:prSet presAssocID="{B14A1FD9-B602-4864-A444-BECED015E5A6}" presName="descendantText" presStyleLbl="alignAcc1" presStyleIdx="3" presStyleCnt="7">
        <dgm:presLayoutVars>
          <dgm:bulletEnabled val="1"/>
        </dgm:presLayoutVars>
      </dgm:prSet>
      <dgm:spPr/>
    </dgm:pt>
    <dgm:pt modelId="{986EE48E-7441-4298-ACF0-60D524A231A4}" type="pres">
      <dgm:prSet presAssocID="{6BD5A343-EFB1-4B18-9C9C-70349698C339}" presName="sp" presStyleCnt="0"/>
      <dgm:spPr/>
    </dgm:pt>
    <dgm:pt modelId="{4D48F53F-D02A-432A-8422-5E2A2B3037DC}" type="pres">
      <dgm:prSet presAssocID="{E854CACC-4E4B-4870-BA8C-8842107CEB17}" presName="composite" presStyleCnt="0"/>
      <dgm:spPr/>
    </dgm:pt>
    <dgm:pt modelId="{F095BF5B-5C95-4FA4-B72E-2B6EB60E066F}" type="pres">
      <dgm:prSet presAssocID="{E854CACC-4E4B-4870-BA8C-8842107CEB17}" presName="parentText" presStyleLbl="alignNode1" presStyleIdx="4" presStyleCnt="7">
        <dgm:presLayoutVars>
          <dgm:chMax val="1"/>
          <dgm:bulletEnabled val="1"/>
        </dgm:presLayoutVars>
      </dgm:prSet>
      <dgm:spPr/>
    </dgm:pt>
    <dgm:pt modelId="{00C32D10-7BE6-482C-9EA9-47DC38249664}" type="pres">
      <dgm:prSet presAssocID="{E854CACC-4E4B-4870-BA8C-8842107CEB17}" presName="descendantText" presStyleLbl="alignAcc1" presStyleIdx="4" presStyleCnt="7">
        <dgm:presLayoutVars>
          <dgm:bulletEnabled val="1"/>
        </dgm:presLayoutVars>
      </dgm:prSet>
      <dgm:spPr/>
    </dgm:pt>
    <dgm:pt modelId="{BA97ECAB-6AE2-4758-8DC3-A81F2590730B}" type="pres">
      <dgm:prSet presAssocID="{30BB64D9-FFB0-4402-8EBD-DC9109A9FD7B}" presName="sp" presStyleCnt="0"/>
      <dgm:spPr/>
    </dgm:pt>
    <dgm:pt modelId="{76F5B2F4-5FF9-4F59-B0F4-73DA43372CA7}" type="pres">
      <dgm:prSet presAssocID="{52336E6C-6F3B-4B10-BF5E-C5648AEF47DA}" presName="composite" presStyleCnt="0"/>
      <dgm:spPr/>
    </dgm:pt>
    <dgm:pt modelId="{ACA70C13-C625-4A2A-8C83-498FA9A8EFB7}" type="pres">
      <dgm:prSet presAssocID="{52336E6C-6F3B-4B10-BF5E-C5648AEF47DA}" presName="parentText" presStyleLbl="alignNode1" presStyleIdx="5" presStyleCnt="7">
        <dgm:presLayoutVars>
          <dgm:chMax val="1"/>
          <dgm:bulletEnabled val="1"/>
        </dgm:presLayoutVars>
      </dgm:prSet>
      <dgm:spPr/>
    </dgm:pt>
    <dgm:pt modelId="{47611BB8-2F12-490A-9DAB-D6A11585B265}" type="pres">
      <dgm:prSet presAssocID="{52336E6C-6F3B-4B10-BF5E-C5648AEF47DA}" presName="descendantText" presStyleLbl="alignAcc1" presStyleIdx="5" presStyleCnt="7">
        <dgm:presLayoutVars>
          <dgm:bulletEnabled val="1"/>
        </dgm:presLayoutVars>
      </dgm:prSet>
      <dgm:spPr/>
    </dgm:pt>
    <dgm:pt modelId="{565B1886-6493-4457-B1D8-71777784F0B0}" type="pres">
      <dgm:prSet presAssocID="{96E004BA-2A69-4C31-97B7-4812FA74F891}" presName="sp" presStyleCnt="0"/>
      <dgm:spPr/>
    </dgm:pt>
    <dgm:pt modelId="{127A9D2F-9980-4882-B5B1-888097922C03}" type="pres">
      <dgm:prSet presAssocID="{B4389BB5-C7D2-49FD-A0F0-DA3A08755D05}" presName="composite" presStyleCnt="0"/>
      <dgm:spPr/>
    </dgm:pt>
    <dgm:pt modelId="{F33E245A-DCF7-4032-BA46-BFF29B8F3EF4}" type="pres">
      <dgm:prSet presAssocID="{B4389BB5-C7D2-49FD-A0F0-DA3A08755D05}" presName="parentText" presStyleLbl="alignNode1" presStyleIdx="6" presStyleCnt="7">
        <dgm:presLayoutVars>
          <dgm:chMax val="1"/>
          <dgm:bulletEnabled val="1"/>
        </dgm:presLayoutVars>
      </dgm:prSet>
      <dgm:spPr/>
    </dgm:pt>
    <dgm:pt modelId="{5D89E4FB-13C9-4075-8826-37748C901927}" type="pres">
      <dgm:prSet presAssocID="{B4389BB5-C7D2-49FD-A0F0-DA3A08755D05}" presName="descendantText" presStyleLbl="alignAcc1" presStyleIdx="6" presStyleCnt="7">
        <dgm:presLayoutVars>
          <dgm:bulletEnabled val="1"/>
        </dgm:presLayoutVars>
      </dgm:prSet>
      <dgm:spPr/>
    </dgm:pt>
  </dgm:ptLst>
  <dgm:cxnLst>
    <dgm:cxn modelId="{EBCCB201-D7CE-4A3F-86AA-1195856C0AE0}" srcId="{4DC270CD-F580-477C-98B6-8C9A00D71C19}" destId="{1C309401-9A34-4531-A760-E412A7F383F6}" srcOrd="0" destOrd="0" parTransId="{BBE104A8-C1C2-4C23-8EE1-FF06AA6FE170}" sibTransId="{B749D030-F01B-4E97-B070-C63AFFAF13FD}"/>
    <dgm:cxn modelId="{A5CB7A24-04B8-4C67-B692-36DDE5D1005C}" srcId="{28876074-AE2D-45A1-AE21-6E90229F7010}" destId="{FB4F029F-C7B5-4E61-8527-E7E06D488321}" srcOrd="0" destOrd="0" parTransId="{3ADC895F-43F4-4DB9-93FC-AFDCEE3B2D3A}" sibTransId="{3E566AB5-E212-441E-9EB0-093033C00A9E}"/>
    <dgm:cxn modelId="{594BBA2B-5099-48CC-A1A3-37566F0A0FB6}" type="presOf" srcId="{B4389BB5-C7D2-49FD-A0F0-DA3A08755D05}" destId="{F33E245A-DCF7-4032-BA46-BFF29B8F3EF4}" srcOrd="0" destOrd="0" presId="urn:microsoft.com/office/officeart/2005/8/layout/chevron2"/>
    <dgm:cxn modelId="{938E5738-6DE8-4982-B074-95718DF7EDD9}" srcId="{B4389BB5-C7D2-49FD-A0F0-DA3A08755D05}" destId="{324ABE12-EF78-4AB8-8124-3C12A42F60C6}" srcOrd="0" destOrd="0" parTransId="{FBE35DDC-1060-49D6-BB14-93D71BD63704}" sibTransId="{5A9DCBC7-50A3-488B-BAA0-3B46D76599F1}"/>
    <dgm:cxn modelId="{4D2E2D39-751A-448E-9BFC-90E3BAF8CA76}" srcId="{D565A285-CF84-470E-9774-9696F04E4173}" destId="{1F1E1408-B6EE-4563-B1CE-FC17D0DFC0FA}" srcOrd="0" destOrd="0" parTransId="{87BC8F34-11C8-47C7-94BF-9D311062461D}" sibTransId="{0B64A58A-BBBC-4EBB-91FD-94E48AC879CD}"/>
    <dgm:cxn modelId="{66F5783B-1088-4D1D-8CD6-C919805468F5}" type="presOf" srcId="{1F1E1408-B6EE-4563-B1CE-FC17D0DFC0FA}" destId="{C939D44F-B1A2-4919-B171-1533A9D859E8}" srcOrd="0" destOrd="0" presId="urn:microsoft.com/office/officeart/2005/8/layout/chevron2"/>
    <dgm:cxn modelId="{556B3666-BB4F-46B3-86E3-5ED15E0A7AA3}" type="presOf" srcId="{28876074-AE2D-45A1-AE21-6E90229F7010}" destId="{9FC19248-B166-45A0-B51A-03465C7C1542}" srcOrd="0" destOrd="0" presId="urn:microsoft.com/office/officeart/2005/8/layout/chevron2"/>
    <dgm:cxn modelId="{D0D30E4A-62D3-4885-AAA6-1C714F66EB15}" type="presOf" srcId="{6A020C31-719C-4687-AF53-2397B74E28D0}" destId="{47611BB8-2F12-490A-9DAB-D6A11585B265}" srcOrd="0" destOrd="0" presId="urn:microsoft.com/office/officeart/2005/8/layout/chevron2"/>
    <dgm:cxn modelId="{77CAC26A-96C8-4E92-B6F8-4ACD52AED9A2}" srcId="{28876074-AE2D-45A1-AE21-6E90229F7010}" destId="{E854CACC-4E4B-4870-BA8C-8842107CEB17}" srcOrd="4" destOrd="0" parTransId="{FF91F151-91C6-4A69-8D4C-675ED6CCC1D3}" sibTransId="{30BB64D9-FFB0-4402-8EBD-DC9109A9FD7B}"/>
    <dgm:cxn modelId="{508F136B-3FA0-474C-978A-EF6CBA8D2D0F}" srcId="{E854CACC-4E4B-4870-BA8C-8842107CEB17}" destId="{30ED67A6-8655-4FC6-A807-41ACC74FCEC8}" srcOrd="0" destOrd="0" parTransId="{E36019D8-6505-4DE6-87E6-4ED2F124518B}" sibTransId="{DEAF0398-B3BF-4351-BC2A-1CA862F5A018}"/>
    <dgm:cxn modelId="{43EF4474-B196-4AFC-BCCB-A8BD38178D92}" type="presOf" srcId="{4DC270CD-F580-477C-98B6-8C9A00D71C19}" destId="{ACE40030-DE96-4C78-A50E-62C45477C093}" srcOrd="0" destOrd="0" presId="urn:microsoft.com/office/officeart/2005/8/layout/chevron2"/>
    <dgm:cxn modelId="{9C4A347A-B3D5-4B4F-B67B-A4605C6E4CF4}" srcId="{FB4F029F-C7B5-4E61-8527-E7E06D488321}" destId="{5ED81C9C-7D20-4055-B601-32172AE1156D}" srcOrd="0" destOrd="0" parTransId="{47900C8B-51F9-4A56-9A96-C8956BD5E84D}" sibTransId="{886F10CE-DD18-4F03-BAE2-AE18AC8B150A}"/>
    <dgm:cxn modelId="{5F3E1580-DD9A-4DCD-8DE1-5494424FD5B0}" srcId="{B14A1FD9-B602-4864-A444-BECED015E5A6}" destId="{7A927A2D-5F86-4E89-BB68-842A1033D10F}" srcOrd="0" destOrd="0" parTransId="{0B3C0697-46E7-4783-8A4C-0370DF875B7C}" sibTransId="{630322F4-9399-422F-B38E-8469C74FD81D}"/>
    <dgm:cxn modelId="{D725F08A-4E0E-449F-B889-2964270D8F87}" type="presOf" srcId="{7A927A2D-5F86-4E89-BB68-842A1033D10F}" destId="{ECB43B11-048A-4733-9247-103C5498DB97}" srcOrd="0" destOrd="0" presId="urn:microsoft.com/office/officeart/2005/8/layout/chevron2"/>
    <dgm:cxn modelId="{71C92B8B-1E75-4EC9-B5F0-B5E542AEAF68}" srcId="{28876074-AE2D-45A1-AE21-6E90229F7010}" destId="{B14A1FD9-B602-4864-A444-BECED015E5A6}" srcOrd="3" destOrd="0" parTransId="{D749454C-ECCB-411F-ADBF-CD7B8A513873}" sibTransId="{6BD5A343-EFB1-4B18-9C9C-70349698C339}"/>
    <dgm:cxn modelId="{69B2F097-7B7F-400C-B29F-6C0F52C87EFE}" type="presOf" srcId="{52336E6C-6F3B-4B10-BF5E-C5648AEF47DA}" destId="{ACA70C13-C625-4A2A-8C83-498FA9A8EFB7}" srcOrd="0" destOrd="0" presId="urn:microsoft.com/office/officeart/2005/8/layout/chevron2"/>
    <dgm:cxn modelId="{C49BFAA2-47F4-4E2C-A228-BB699793115F}" srcId="{28876074-AE2D-45A1-AE21-6E90229F7010}" destId="{D565A285-CF84-470E-9774-9696F04E4173}" srcOrd="1" destOrd="0" parTransId="{DA2E1E4F-6704-486D-9067-266549EF4C26}" sibTransId="{CEA7ABFC-E818-4AF5-96A2-E27C56FFE472}"/>
    <dgm:cxn modelId="{B35F9DA4-9061-414D-AEAB-F92D82E28B99}" type="presOf" srcId="{5ED81C9C-7D20-4055-B601-32172AE1156D}" destId="{3B6FEA58-0CF6-47A7-BAD1-62B3F62AFCED}" srcOrd="0" destOrd="0" presId="urn:microsoft.com/office/officeart/2005/8/layout/chevron2"/>
    <dgm:cxn modelId="{E5EE2EA5-CE67-4D2C-8F39-CEA4901E1EC6}" type="presOf" srcId="{D565A285-CF84-470E-9774-9696F04E4173}" destId="{E878EBB0-52E0-4879-944A-0674BE15EF72}" srcOrd="0" destOrd="0" presId="urn:microsoft.com/office/officeart/2005/8/layout/chevron2"/>
    <dgm:cxn modelId="{1EC312A8-1BD1-43BB-BFCF-ED0F06F23FE9}" type="presOf" srcId="{E854CACC-4E4B-4870-BA8C-8842107CEB17}" destId="{F095BF5B-5C95-4FA4-B72E-2B6EB60E066F}" srcOrd="0" destOrd="0" presId="urn:microsoft.com/office/officeart/2005/8/layout/chevron2"/>
    <dgm:cxn modelId="{F066CBAB-2FD7-4A39-9678-9F4C5D102CA7}" type="presOf" srcId="{FB4F029F-C7B5-4E61-8527-E7E06D488321}" destId="{34CB3C14-8E14-485B-B9E7-D48A3BCB58AF}" srcOrd="0" destOrd="0" presId="urn:microsoft.com/office/officeart/2005/8/layout/chevron2"/>
    <dgm:cxn modelId="{E9CD8FB5-378B-462B-BE08-C69696DBE86A}" srcId="{52336E6C-6F3B-4B10-BF5E-C5648AEF47DA}" destId="{6A020C31-719C-4687-AF53-2397B74E28D0}" srcOrd="0" destOrd="0" parTransId="{2EDA9CD8-80F5-4237-A1DC-999C34B7B523}" sibTransId="{190A6221-6D99-460B-B901-B6EE73174485}"/>
    <dgm:cxn modelId="{5BFA36C4-B5AF-4F1B-9776-1F90B6D0E11A}" type="presOf" srcId="{1C309401-9A34-4531-A760-E412A7F383F6}" destId="{53F52BA3-FC11-4D2B-835F-052FFB3952D7}" srcOrd="0" destOrd="0" presId="urn:microsoft.com/office/officeart/2005/8/layout/chevron2"/>
    <dgm:cxn modelId="{1FB773D2-DDDF-4D05-8405-A2F8B00F50A5}" type="presOf" srcId="{30ED67A6-8655-4FC6-A807-41ACC74FCEC8}" destId="{00C32D10-7BE6-482C-9EA9-47DC38249664}" srcOrd="0" destOrd="0" presId="urn:microsoft.com/office/officeart/2005/8/layout/chevron2"/>
    <dgm:cxn modelId="{3B2F9BD2-2AF3-469A-84AF-F0FF2CB3A7F4}" srcId="{28876074-AE2D-45A1-AE21-6E90229F7010}" destId="{52336E6C-6F3B-4B10-BF5E-C5648AEF47DA}" srcOrd="5" destOrd="0" parTransId="{92EC1895-71DD-4C51-A79B-F3F9D543724B}" sibTransId="{96E004BA-2A69-4C31-97B7-4812FA74F891}"/>
    <dgm:cxn modelId="{FEA00ED5-946A-4235-ADB0-B20C3AF5A602}" type="presOf" srcId="{B14A1FD9-B602-4864-A444-BECED015E5A6}" destId="{8C51331A-C2DB-4DF9-830F-9D1F6C1AFDF2}" srcOrd="0" destOrd="0" presId="urn:microsoft.com/office/officeart/2005/8/layout/chevron2"/>
    <dgm:cxn modelId="{5A28A3D5-E426-4407-8A3F-480F7ABDEC4C}" srcId="{28876074-AE2D-45A1-AE21-6E90229F7010}" destId="{B4389BB5-C7D2-49FD-A0F0-DA3A08755D05}" srcOrd="6" destOrd="0" parTransId="{91264A5D-55BB-4989-A599-91D1DEBDA10C}" sibTransId="{370C5451-8F28-4155-A2A2-C74CA8B4F8EB}"/>
    <dgm:cxn modelId="{534D9DDB-75DF-490C-8715-B8305448A991}" srcId="{28876074-AE2D-45A1-AE21-6E90229F7010}" destId="{4DC270CD-F580-477C-98B6-8C9A00D71C19}" srcOrd="2" destOrd="0" parTransId="{C5AA7E10-B191-4550-83AC-78F720CB8727}" sibTransId="{E48493E2-B5D2-4BB8-8359-980AEA55BB11}"/>
    <dgm:cxn modelId="{25AEC1FC-5ED6-4940-BE14-12FBF0327F59}" type="presOf" srcId="{324ABE12-EF78-4AB8-8124-3C12A42F60C6}" destId="{5D89E4FB-13C9-4075-8826-37748C901927}" srcOrd="0" destOrd="0" presId="urn:microsoft.com/office/officeart/2005/8/layout/chevron2"/>
    <dgm:cxn modelId="{80E263B9-A63C-4A54-91D5-C9629B18F149}" type="presParOf" srcId="{9FC19248-B166-45A0-B51A-03465C7C1542}" destId="{C2A3C50E-F9C4-49E9-B737-D0FB868D1A2E}" srcOrd="0" destOrd="0" presId="urn:microsoft.com/office/officeart/2005/8/layout/chevron2"/>
    <dgm:cxn modelId="{BEDC47AF-9F11-4E96-997F-023E48A397B2}" type="presParOf" srcId="{C2A3C50E-F9C4-49E9-B737-D0FB868D1A2E}" destId="{34CB3C14-8E14-485B-B9E7-D48A3BCB58AF}" srcOrd="0" destOrd="0" presId="urn:microsoft.com/office/officeart/2005/8/layout/chevron2"/>
    <dgm:cxn modelId="{F0BF7875-A3C0-44DD-99DD-867E9A2BA427}" type="presParOf" srcId="{C2A3C50E-F9C4-49E9-B737-D0FB868D1A2E}" destId="{3B6FEA58-0CF6-47A7-BAD1-62B3F62AFCED}" srcOrd="1" destOrd="0" presId="urn:microsoft.com/office/officeart/2005/8/layout/chevron2"/>
    <dgm:cxn modelId="{A6B6C503-BEF0-49E1-BAFC-96D520A3D2C5}" type="presParOf" srcId="{9FC19248-B166-45A0-B51A-03465C7C1542}" destId="{412EAB67-989F-441A-B069-5579FEB52DF4}" srcOrd="1" destOrd="0" presId="urn:microsoft.com/office/officeart/2005/8/layout/chevron2"/>
    <dgm:cxn modelId="{2C2A65D4-736F-43FC-8B81-B49FAE6162F5}" type="presParOf" srcId="{9FC19248-B166-45A0-B51A-03465C7C1542}" destId="{F08F938C-DC56-48A4-AB8C-79EC13192DB9}" srcOrd="2" destOrd="0" presId="urn:microsoft.com/office/officeart/2005/8/layout/chevron2"/>
    <dgm:cxn modelId="{EE444CAF-54BA-4157-8DCA-F06F790E0A05}" type="presParOf" srcId="{F08F938C-DC56-48A4-AB8C-79EC13192DB9}" destId="{E878EBB0-52E0-4879-944A-0674BE15EF72}" srcOrd="0" destOrd="0" presId="urn:microsoft.com/office/officeart/2005/8/layout/chevron2"/>
    <dgm:cxn modelId="{BCAB8716-7574-4456-B376-5E33DEABD215}" type="presParOf" srcId="{F08F938C-DC56-48A4-AB8C-79EC13192DB9}" destId="{C939D44F-B1A2-4919-B171-1533A9D859E8}" srcOrd="1" destOrd="0" presId="urn:microsoft.com/office/officeart/2005/8/layout/chevron2"/>
    <dgm:cxn modelId="{3FA911B3-6C3F-46E4-8A61-1B27DC34B401}" type="presParOf" srcId="{9FC19248-B166-45A0-B51A-03465C7C1542}" destId="{3629DBF4-6B5B-4583-8331-B68EB472E4E4}" srcOrd="3" destOrd="0" presId="urn:microsoft.com/office/officeart/2005/8/layout/chevron2"/>
    <dgm:cxn modelId="{52CF6DAE-26FE-4942-A340-78C58365D916}" type="presParOf" srcId="{9FC19248-B166-45A0-B51A-03465C7C1542}" destId="{032E331D-0BBB-47DC-BF45-63957AFCAF01}" srcOrd="4" destOrd="0" presId="urn:microsoft.com/office/officeart/2005/8/layout/chevron2"/>
    <dgm:cxn modelId="{6BC108E8-CCCF-4E22-81BC-D0EE263832B4}" type="presParOf" srcId="{032E331D-0BBB-47DC-BF45-63957AFCAF01}" destId="{ACE40030-DE96-4C78-A50E-62C45477C093}" srcOrd="0" destOrd="0" presId="urn:microsoft.com/office/officeart/2005/8/layout/chevron2"/>
    <dgm:cxn modelId="{70E54E42-2F05-4AB9-8156-4C97C6652D9D}" type="presParOf" srcId="{032E331D-0BBB-47DC-BF45-63957AFCAF01}" destId="{53F52BA3-FC11-4D2B-835F-052FFB3952D7}" srcOrd="1" destOrd="0" presId="urn:microsoft.com/office/officeart/2005/8/layout/chevron2"/>
    <dgm:cxn modelId="{6114725E-8FBC-489F-8024-D9F037C705E6}" type="presParOf" srcId="{9FC19248-B166-45A0-B51A-03465C7C1542}" destId="{084D122A-7E45-4576-9348-41A4CD623820}" srcOrd="5" destOrd="0" presId="urn:microsoft.com/office/officeart/2005/8/layout/chevron2"/>
    <dgm:cxn modelId="{28E2FA25-3ED4-4853-8D75-38E2A2DAC64B}" type="presParOf" srcId="{9FC19248-B166-45A0-B51A-03465C7C1542}" destId="{F020171D-4DE3-4C50-95FC-B80D33984A7A}" srcOrd="6" destOrd="0" presId="urn:microsoft.com/office/officeart/2005/8/layout/chevron2"/>
    <dgm:cxn modelId="{AA2BF5D0-01AE-4DB2-8FF9-E7B0FC014DEE}" type="presParOf" srcId="{F020171D-4DE3-4C50-95FC-B80D33984A7A}" destId="{8C51331A-C2DB-4DF9-830F-9D1F6C1AFDF2}" srcOrd="0" destOrd="0" presId="urn:microsoft.com/office/officeart/2005/8/layout/chevron2"/>
    <dgm:cxn modelId="{C5A3212F-3757-492E-B870-41CA9E4BE319}" type="presParOf" srcId="{F020171D-4DE3-4C50-95FC-B80D33984A7A}" destId="{ECB43B11-048A-4733-9247-103C5498DB97}" srcOrd="1" destOrd="0" presId="urn:microsoft.com/office/officeart/2005/8/layout/chevron2"/>
    <dgm:cxn modelId="{C5684B47-0AE0-410D-83DD-43BB250246E8}" type="presParOf" srcId="{9FC19248-B166-45A0-B51A-03465C7C1542}" destId="{986EE48E-7441-4298-ACF0-60D524A231A4}" srcOrd="7" destOrd="0" presId="urn:microsoft.com/office/officeart/2005/8/layout/chevron2"/>
    <dgm:cxn modelId="{BBDD7350-D138-4787-BBCD-4BC97BE3A5F1}" type="presParOf" srcId="{9FC19248-B166-45A0-B51A-03465C7C1542}" destId="{4D48F53F-D02A-432A-8422-5E2A2B3037DC}" srcOrd="8" destOrd="0" presId="urn:microsoft.com/office/officeart/2005/8/layout/chevron2"/>
    <dgm:cxn modelId="{9EE3146E-EBD9-46D4-8BB4-8AB8B521B766}" type="presParOf" srcId="{4D48F53F-D02A-432A-8422-5E2A2B3037DC}" destId="{F095BF5B-5C95-4FA4-B72E-2B6EB60E066F}" srcOrd="0" destOrd="0" presId="urn:microsoft.com/office/officeart/2005/8/layout/chevron2"/>
    <dgm:cxn modelId="{07F7C81E-2FEE-464F-8352-6C9EE6D790E0}" type="presParOf" srcId="{4D48F53F-D02A-432A-8422-5E2A2B3037DC}" destId="{00C32D10-7BE6-482C-9EA9-47DC38249664}" srcOrd="1" destOrd="0" presId="urn:microsoft.com/office/officeart/2005/8/layout/chevron2"/>
    <dgm:cxn modelId="{D2B5F57B-10FE-405E-BF4B-01EF1EF52E96}" type="presParOf" srcId="{9FC19248-B166-45A0-B51A-03465C7C1542}" destId="{BA97ECAB-6AE2-4758-8DC3-A81F2590730B}" srcOrd="9" destOrd="0" presId="urn:microsoft.com/office/officeart/2005/8/layout/chevron2"/>
    <dgm:cxn modelId="{E3A56E38-5D83-4309-B1D8-68232C36B97E}" type="presParOf" srcId="{9FC19248-B166-45A0-B51A-03465C7C1542}" destId="{76F5B2F4-5FF9-4F59-B0F4-73DA43372CA7}" srcOrd="10" destOrd="0" presId="urn:microsoft.com/office/officeart/2005/8/layout/chevron2"/>
    <dgm:cxn modelId="{1677E267-A8F4-4B9E-A70C-92FB0352D272}" type="presParOf" srcId="{76F5B2F4-5FF9-4F59-B0F4-73DA43372CA7}" destId="{ACA70C13-C625-4A2A-8C83-498FA9A8EFB7}" srcOrd="0" destOrd="0" presId="urn:microsoft.com/office/officeart/2005/8/layout/chevron2"/>
    <dgm:cxn modelId="{760B9312-C98A-4644-B7AA-44605624C2DE}" type="presParOf" srcId="{76F5B2F4-5FF9-4F59-B0F4-73DA43372CA7}" destId="{47611BB8-2F12-490A-9DAB-D6A11585B265}" srcOrd="1" destOrd="0" presId="urn:microsoft.com/office/officeart/2005/8/layout/chevron2"/>
    <dgm:cxn modelId="{B31DAA8B-EB52-4963-8C71-A6733779C6F5}" type="presParOf" srcId="{9FC19248-B166-45A0-B51A-03465C7C1542}" destId="{565B1886-6493-4457-B1D8-71777784F0B0}" srcOrd="11" destOrd="0" presId="urn:microsoft.com/office/officeart/2005/8/layout/chevron2"/>
    <dgm:cxn modelId="{D9D0847A-9405-4844-9161-59114444F2CB}" type="presParOf" srcId="{9FC19248-B166-45A0-B51A-03465C7C1542}" destId="{127A9D2F-9980-4882-B5B1-888097922C03}" srcOrd="12" destOrd="0" presId="urn:microsoft.com/office/officeart/2005/8/layout/chevron2"/>
    <dgm:cxn modelId="{3015FF70-3476-4B8D-B758-4F3BDEF64FDC}" type="presParOf" srcId="{127A9D2F-9980-4882-B5B1-888097922C03}" destId="{F33E245A-DCF7-4032-BA46-BFF29B8F3EF4}" srcOrd="0" destOrd="0" presId="urn:microsoft.com/office/officeart/2005/8/layout/chevron2"/>
    <dgm:cxn modelId="{C2D359DE-093B-4098-BBD7-C8E0FC2EE8AC}" type="presParOf" srcId="{127A9D2F-9980-4882-B5B1-888097922C03}" destId="{5D89E4FB-13C9-4075-8826-37748C901927}"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8876074-AE2D-45A1-AE21-6E90229F7010}"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FB4F029F-C7B5-4E61-8527-E7E06D488321}">
      <dgm:prSet phldrT="[Text]"/>
      <dgm:spPr/>
      <dgm:t>
        <a:bodyPr/>
        <a:lstStyle/>
        <a:p>
          <a:r>
            <a:rPr lang="en-US" dirty="0"/>
            <a:t>1</a:t>
          </a:r>
        </a:p>
      </dgm:t>
    </dgm:pt>
    <dgm:pt modelId="{3ADC895F-43F4-4DB9-93FC-AFDCEE3B2D3A}" type="parTrans" cxnId="{A5CB7A24-04B8-4C67-B692-36DDE5D1005C}">
      <dgm:prSet/>
      <dgm:spPr/>
      <dgm:t>
        <a:bodyPr/>
        <a:lstStyle/>
        <a:p>
          <a:endParaRPr lang="en-US"/>
        </a:p>
      </dgm:t>
    </dgm:pt>
    <dgm:pt modelId="{3E566AB5-E212-441E-9EB0-093033C00A9E}" type="sibTrans" cxnId="{A5CB7A24-04B8-4C67-B692-36DDE5D1005C}">
      <dgm:prSet/>
      <dgm:spPr/>
      <dgm:t>
        <a:bodyPr/>
        <a:lstStyle/>
        <a:p>
          <a:endParaRPr lang="en-US"/>
        </a:p>
      </dgm:t>
    </dgm:pt>
    <dgm:pt modelId="{5ED81C9C-7D20-4055-B601-32172AE1156D}">
      <dgm:prSet phldrT="[Text]"/>
      <dgm:spPr/>
      <dgm:t>
        <a:bodyPr/>
        <a:lstStyle/>
        <a:p>
          <a:r>
            <a:rPr lang="en-US" dirty="0"/>
            <a:t> Request SpaceX launch data using GET request</a:t>
          </a:r>
        </a:p>
      </dgm:t>
    </dgm:pt>
    <dgm:pt modelId="{47900C8B-51F9-4A56-9A96-C8956BD5E84D}" type="parTrans" cxnId="{9C4A347A-B3D5-4B4F-B67B-A4605C6E4CF4}">
      <dgm:prSet/>
      <dgm:spPr/>
      <dgm:t>
        <a:bodyPr/>
        <a:lstStyle/>
        <a:p>
          <a:endParaRPr lang="en-US"/>
        </a:p>
      </dgm:t>
    </dgm:pt>
    <dgm:pt modelId="{886F10CE-DD18-4F03-BAE2-AE18AC8B150A}" type="sibTrans" cxnId="{9C4A347A-B3D5-4B4F-B67B-A4605C6E4CF4}">
      <dgm:prSet/>
      <dgm:spPr/>
      <dgm:t>
        <a:bodyPr/>
        <a:lstStyle/>
        <a:p>
          <a:endParaRPr lang="en-US"/>
        </a:p>
      </dgm:t>
    </dgm:pt>
    <dgm:pt modelId="{D565A285-CF84-470E-9774-9696F04E4173}">
      <dgm:prSet phldrT="[Text]"/>
      <dgm:spPr/>
      <dgm:t>
        <a:bodyPr/>
        <a:lstStyle/>
        <a:p>
          <a:r>
            <a:rPr lang="en-US" dirty="0"/>
            <a:t>2</a:t>
          </a:r>
        </a:p>
      </dgm:t>
    </dgm:pt>
    <dgm:pt modelId="{DA2E1E4F-6704-486D-9067-266549EF4C26}" type="parTrans" cxnId="{C49BFAA2-47F4-4E2C-A228-BB699793115F}">
      <dgm:prSet/>
      <dgm:spPr/>
      <dgm:t>
        <a:bodyPr/>
        <a:lstStyle/>
        <a:p>
          <a:endParaRPr lang="en-US"/>
        </a:p>
      </dgm:t>
    </dgm:pt>
    <dgm:pt modelId="{CEA7ABFC-E818-4AF5-96A2-E27C56FFE472}" type="sibTrans" cxnId="{C49BFAA2-47F4-4E2C-A228-BB699793115F}">
      <dgm:prSet/>
      <dgm:spPr/>
      <dgm:t>
        <a:bodyPr/>
        <a:lstStyle/>
        <a:p>
          <a:endParaRPr lang="en-US"/>
        </a:p>
      </dgm:t>
    </dgm:pt>
    <dgm:pt modelId="{4DC270CD-F580-477C-98B6-8C9A00D71C19}">
      <dgm:prSet phldrT="[Text]"/>
      <dgm:spPr/>
      <dgm:t>
        <a:bodyPr/>
        <a:lstStyle/>
        <a:p>
          <a:r>
            <a:rPr lang="en-US" dirty="0"/>
            <a:t>3</a:t>
          </a:r>
        </a:p>
      </dgm:t>
    </dgm:pt>
    <dgm:pt modelId="{C5AA7E10-B191-4550-83AC-78F720CB8727}" type="parTrans" cxnId="{534D9DDB-75DF-490C-8715-B8305448A991}">
      <dgm:prSet/>
      <dgm:spPr/>
      <dgm:t>
        <a:bodyPr/>
        <a:lstStyle/>
        <a:p>
          <a:endParaRPr lang="en-US"/>
        </a:p>
      </dgm:t>
    </dgm:pt>
    <dgm:pt modelId="{E48493E2-B5D2-4BB8-8359-980AEA55BB11}" type="sibTrans" cxnId="{534D9DDB-75DF-490C-8715-B8305448A991}">
      <dgm:prSet/>
      <dgm:spPr/>
      <dgm:t>
        <a:bodyPr/>
        <a:lstStyle/>
        <a:p>
          <a:endParaRPr lang="en-US"/>
        </a:p>
      </dgm:t>
    </dgm:pt>
    <dgm:pt modelId="{B14A1FD9-B602-4864-A444-BECED015E5A6}">
      <dgm:prSet/>
      <dgm:spPr/>
      <dgm:t>
        <a:bodyPr/>
        <a:lstStyle/>
        <a:p>
          <a:r>
            <a:rPr lang="en-US" dirty="0"/>
            <a:t>4</a:t>
          </a:r>
        </a:p>
      </dgm:t>
    </dgm:pt>
    <dgm:pt modelId="{D749454C-ECCB-411F-ADBF-CD7B8A513873}" type="parTrans" cxnId="{71C92B8B-1E75-4EC9-B5F0-B5E542AEAF68}">
      <dgm:prSet/>
      <dgm:spPr/>
      <dgm:t>
        <a:bodyPr/>
        <a:lstStyle/>
        <a:p>
          <a:endParaRPr lang="en-US"/>
        </a:p>
      </dgm:t>
    </dgm:pt>
    <dgm:pt modelId="{6BD5A343-EFB1-4B18-9C9C-70349698C339}" type="sibTrans" cxnId="{71C92B8B-1E75-4EC9-B5F0-B5E542AEAF68}">
      <dgm:prSet/>
      <dgm:spPr/>
      <dgm:t>
        <a:bodyPr/>
        <a:lstStyle/>
        <a:p>
          <a:endParaRPr lang="en-US"/>
        </a:p>
      </dgm:t>
    </dgm:pt>
    <dgm:pt modelId="{42A40CCD-F27E-47D8-B906-2F7010F2397C}">
      <dgm:prSet/>
      <dgm:spPr/>
      <dgm:t>
        <a:bodyPr/>
        <a:lstStyle/>
        <a:p>
          <a:r>
            <a:rPr lang="en-US" dirty="0"/>
            <a:t>5</a:t>
          </a:r>
        </a:p>
      </dgm:t>
    </dgm:pt>
    <dgm:pt modelId="{7A2AFD2D-A75F-4FE2-B3E7-46B47E86831B}" type="parTrans" cxnId="{DA8716EB-137A-4FC5-83FB-0BD1C7BDCCAA}">
      <dgm:prSet/>
      <dgm:spPr/>
      <dgm:t>
        <a:bodyPr/>
        <a:lstStyle/>
        <a:p>
          <a:endParaRPr lang="en-US"/>
        </a:p>
      </dgm:t>
    </dgm:pt>
    <dgm:pt modelId="{BB731B9F-9F6E-4C87-94C5-AC5AAFC84C34}" type="sibTrans" cxnId="{DA8716EB-137A-4FC5-83FB-0BD1C7BDCCAA}">
      <dgm:prSet/>
      <dgm:spPr/>
      <dgm:t>
        <a:bodyPr/>
        <a:lstStyle/>
        <a:p>
          <a:endParaRPr lang="en-US"/>
        </a:p>
      </dgm:t>
    </dgm:pt>
    <dgm:pt modelId="{C7C7B16B-F571-4D50-B030-8DE6CEDAA8DA}">
      <dgm:prSet/>
      <dgm:spPr/>
      <dgm:t>
        <a:bodyPr/>
        <a:lstStyle/>
        <a:p>
          <a:r>
            <a:rPr lang="en-US" dirty="0"/>
            <a:t>6</a:t>
          </a:r>
        </a:p>
      </dgm:t>
    </dgm:pt>
    <dgm:pt modelId="{5E27318F-EE5D-42D8-B951-524A3DDDE452}" type="parTrans" cxnId="{CF50E133-0162-418E-AFCF-934507F1F23D}">
      <dgm:prSet/>
      <dgm:spPr/>
      <dgm:t>
        <a:bodyPr/>
        <a:lstStyle/>
        <a:p>
          <a:endParaRPr lang="en-US"/>
        </a:p>
      </dgm:t>
    </dgm:pt>
    <dgm:pt modelId="{8C3DD1E0-3DA8-4950-A94F-8FA3E25D4DB0}" type="sibTrans" cxnId="{CF50E133-0162-418E-AFCF-934507F1F23D}">
      <dgm:prSet/>
      <dgm:spPr/>
      <dgm:t>
        <a:bodyPr/>
        <a:lstStyle/>
        <a:p>
          <a:endParaRPr lang="en-US"/>
        </a:p>
      </dgm:t>
    </dgm:pt>
    <dgm:pt modelId="{1F1E1408-B6EE-4563-B1CE-FC17D0DFC0FA}">
      <dgm:prSet/>
      <dgm:spPr/>
      <dgm:t>
        <a:bodyPr/>
        <a:lstStyle/>
        <a:p>
          <a:r>
            <a:rPr lang="en-US" dirty="0"/>
            <a:t> Normalize JSON response into a </a:t>
          </a:r>
          <a:r>
            <a:rPr lang="en-US" dirty="0" err="1"/>
            <a:t>dataframe</a:t>
          </a:r>
          <a:r>
            <a:rPr lang="en-US" dirty="0"/>
            <a:t>, data </a:t>
          </a:r>
        </a:p>
      </dgm:t>
    </dgm:pt>
    <dgm:pt modelId="{87BC8F34-11C8-47C7-94BF-9D311062461D}" type="parTrans" cxnId="{4D2E2D39-751A-448E-9BFC-90E3BAF8CA76}">
      <dgm:prSet/>
      <dgm:spPr/>
      <dgm:t>
        <a:bodyPr/>
        <a:lstStyle/>
        <a:p>
          <a:endParaRPr lang="en-US"/>
        </a:p>
      </dgm:t>
    </dgm:pt>
    <dgm:pt modelId="{0B64A58A-BBBC-4EBB-91FD-94E48AC879CD}" type="sibTrans" cxnId="{4D2E2D39-751A-448E-9BFC-90E3BAF8CA76}">
      <dgm:prSet/>
      <dgm:spPr/>
      <dgm:t>
        <a:bodyPr/>
        <a:lstStyle/>
        <a:p>
          <a:endParaRPr lang="en-US"/>
        </a:p>
      </dgm:t>
    </dgm:pt>
    <dgm:pt modelId="{1C309401-9A34-4531-A760-E412A7F383F6}">
      <dgm:prSet/>
      <dgm:spPr/>
      <dgm:t>
        <a:bodyPr/>
        <a:lstStyle/>
        <a:p>
          <a:r>
            <a:rPr lang="en-US" dirty="0"/>
            <a:t> Extract useful columns and move them to dictionary for new </a:t>
          </a:r>
          <a:r>
            <a:rPr lang="en-US" dirty="0" err="1"/>
            <a:t>dataframe</a:t>
          </a:r>
          <a:endParaRPr lang="en-US" dirty="0"/>
        </a:p>
      </dgm:t>
    </dgm:pt>
    <dgm:pt modelId="{BBE104A8-C1C2-4C23-8EE1-FF06AA6FE170}" type="parTrans" cxnId="{EBCCB201-D7CE-4A3F-86AA-1195856C0AE0}">
      <dgm:prSet/>
      <dgm:spPr/>
      <dgm:t>
        <a:bodyPr/>
        <a:lstStyle/>
        <a:p>
          <a:endParaRPr lang="en-US"/>
        </a:p>
      </dgm:t>
    </dgm:pt>
    <dgm:pt modelId="{B749D030-F01B-4E97-B070-C63AFFAF13FD}" type="sibTrans" cxnId="{EBCCB201-D7CE-4A3F-86AA-1195856C0AE0}">
      <dgm:prSet/>
      <dgm:spPr/>
      <dgm:t>
        <a:bodyPr/>
        <a:lstStyle/>
        <a:p>
          <a:endParaRPr lang="en-US"/>
        </a:p>
      </dgm:t>
    </dgm:pt>
    <dgm:pt modelId="{7A927A2D-5F86-4E89-BB68-842A1033D10F}">
      <dgm:prSet/>
      <dgm:spPr/>
      <dgm:t>
        <a:bodyPr/>
        <a:lstStyle/>
        <a:p>
          <a:r>
            <a:rPr lang="en-US" dirty="0"/>
            <a:t> Filter </a:t>
          </a:r>
          <a:r>
            <a:rPr lang="en-US" dirty="0" err="1"/>
            <a:t>dataframe</a:t>
          </a:r>
          <a:r>
            <a:rPr lang="en-US" dirty="0"/>
            <a:t> to include only Falcon 9 launches</a:t>
          </a:r>
        </a:p>
      </dgm:t>
    </dgm:pt>
    <dgm:pt modelId="{0B3C0697-46E7-4783-8A4C-0370DF875B7C}" type="parTrans" cxnId="{5F3E1580-DD9A-4DCD-8DE1-5494424FD5B0}">
      <dgm:prSet/>
      <dgm:spPr/>
      <dgm:t>
        <a:bodyPr/>
        <a:lstStyle/>
        <a:p>
          <a:endParaRPr lang="en-US"/>
        </a:p>
      </dgm:t>
    </dgm:pt>
    <dgm:pt modelId="{630322F4-9399-422F-B38E-8469C74FD81D}" type="sibTrans" cxnId="{5F3E1580-DD9A-4DCD-8DE1-5494424FD5B0}">
      <dgm:prSet/>
      <dgm:spPr/>
      <dgm:t>
        <a:bodyPr/>
        <a:lstStyle/>
        <a:p>
          <a:endParaRPr lang="en-US"/>
        </a:p>
      </dgm:t>
    </dgm:pt>
    <dgm:pt modelId="{DEB53305-F9BD-43A9-A8E9-15C9639C936E}">
      <dgm:prSet/>
      <dgm:spPr/>
      <dgm:t>
        <a:bodyPr/>
        <a:lstStyle/>
        <a:p>
          <a:r>
            <a:rPr lang="en-US" dirty="0"/>
            <a:t> Handle missing data</a:t>
          </a:r>
        </a:p>
      </dgm:t>
    </dgm:pt>
    <dgm:pt modelId="{AA3438AA-7441-44C1-B3B5-76C542EC3478}" type="parTrans" cxnId="{04364341-4E43-4502-99F1-4B02D8B1FDB2}">
      <dgm:prSet/>
      <dgm:spPr/>
      <dgm:t>
        <a:bodyPr/>
        <a:lstStyle/>
        <a:p>
          <a:endParaRPr lang="en-US"/>
        </a:p>
      </dgm:t>
    </dgm:pt>
    <dgm:pt modelId="{52A6A79E-8718-44CF-B97F-37363A3F007E}" type="sibTrans" cxnId="{04364341-4E43-4502-99F1-4B02D8B1FDB2}">
      <dgm:prSet/>
      <dgm:spPr/>
      <dgm:t>
        <a:bodyPr/>
        <a:lstStyle/>
        <a:p>
          <a:endParaRPr lang="en-US"/>
        </a:p>
      </dgm:t>
    </dgm:pt>
    <dgm:pt modelId="{B6F47A5A-6DC4-4576-84BB-24C8174414E9}">
      <dgm:prSet/>
      <dgm:spPr/>
      <dgm:t>
        <a:bodyPr/>
        <a:lstStyle/>
        <a:p>
          <a:r>
            <a:rPr lang="en-US" dirty="0"/>
            <a:t> Export data to CSV file</a:t>
          </a:r>
        </a:p>
      </dgm:t>
    </dgm:pt>
    <dgm:pt modelId="{57B73FA9-4AEC-45C5-808F-17587C514EED}" type="parTrans" cxnId="{8EEF6AF6-D9BB-4636-A3D9-DE590A00D061}">
      <dgm:prSet/>
      <dgm:spPr/>
      <dgm:t>
        <a:bodyPr/>
        <a:lstStyle/>
        <a:p>
          <a:endParaRPr lang="en-US"/>
        </a:p>
      </dgm:t>
    </dgm:pt>
    <dgm:pt modelId="{F7921CF4-7076-4AD3-9FB7-76CB06E1B0E5}" type="sibTrans" cxnId="{8EEF6AF6-D9BB-4636-A3D9-DE590A00D061}">
      <dgm:prSet/>
      <dgm:spPr/>
      <dgm:t>
        <a:bodyPr/>
        <a:lstStyle/>
        <a:p>
          <a:endParaRPr lang="en-US"/>
        </a:p>
      </dgm:t>
    </dgm:pt>
    <dgm:pt modelId="{9FC19248-B166-45A0-B51A-03465C7C1542}" type="pres">
      <dgm:prSet presAssocID="{28876074-AE2D-45A1-AE21-6E90229F7010}" presName="linearFlow" presStyleCnt="0">
        <dgm:presLayoutVars>
          <dgm:dir/>
          <dgm:animLvl val="lvl"/>
          <dgm:resizeHandles val="exact"/>
        </dgm:presLayoutVars>
      </dgm:prSet>
      <dgm:spPr/>
    </dgm:pt>
    <dgm:pt modelId="{C2A3C50E-F9C4-49E9-B737-D0FB868D1A2E}" type="pres">
      <dgm:prSet presAssocID="{FB4F029F-C7B5-4E61-8527-E7E06D488321}" presName="composite" presStyleCnt="0"/>
      <dgm:spPr/>
    </dgm:pt>
    <dgm:pt modelId="{34CB3C14-8E14-485B-B9E7-D48A3BCB58AF}" type="pres">
      <dgm:prSet presAssocID="{FB4F029F-C7B5-4E61-8527-E7E06D488321}" presName="parentText" presStyleLbl="alignNode1" presStyleIdx="0" presStyleCnt="6">
        <dgm:presLayoutVars>
          <dgm:chMax val="1"/>
          <dgm:bulletEnabled val="1"/>
        </dgm:presLayoutVars>
      </dgm:prSet>
      <dgm:spPr/>
    </dgm:pt>
    <dgm:pt modelId="{3B6FEA58-0CF6-47A7-BAD1-62B3F62AFCED}" type="pres">
      <dgm:prSet presAssocID="{FB4F029F-C7B5-4E61-8527-E7E06D488321}" presName="descendantText" presStyleLbl="alignAcc1" presStyleIdx="0" presStyleCnt="6">
        <dgm:presLayoutVars>
          <dgm:bulletEnabled val="1"/>
        </dgm:presLayoutVars>
      </dgm:prSet>
      <dgm:spPr/>
    </dgm:pt>
    <dgm:pt modelId="{412EAB67-989F-441A-B069-5579FEB52DF4}" type="pres">
      <dgm:prSet presAssocID="{3E566AB5-E212-441E-9EB0-093033C00A9E}" presName="sp" presStyleCnt="0"/>
      <dgm:spPr/>
    </dgm:pt>
    <dgm:pt modelId="{F08F938C-DC56-48A4-AB8C-79EC13192DB9}" type="pres">
      <dgm:prSet presAssocID="{D565A285-CF84-470E-9774-9696F04E4173}" presName="composite" presStyleCnt="0"/>
      <dgm:spPr/>
    </dgm:pt>
    <dgm:pt modelId="{E878EBB0-52E0-4879-944A-0674BE15EF72}" type="pres">
      <dgm:prSet presAssocID="{D565A285-CF84-470E-9774-9696F04E4173}" presName="parentText" presStyleLbl="alignNode1" presStyleIdx="1" presStyleCnt="6">
        <dgm:presLayoutVars>
          <dgm:chMax val="1"/>
          <dgm:bulletEnabled val="1"/>
        </dgm:presLayoutVars>
      </dgm:prSet>
      <dgm:spPr/>
    </dgm:pt>
    <dgm:pt modelId="{C939D44F-B1A2-4919-B171-1533A9D859E8}" type="pres">
      <dgm:prSet presAssocID="{D565A285-CF84-470E-9774-9696F04E4173}" presName="descendantText" presStyleLbl="alignAcc1" presStyleIdx="1" presStyleCnt="6">
        <dgm:presLayoutVars>
          <dgm:bulletEnabled val="1"/>
        </dgm:presLayoutVars>
      </dgm:prSet>
      <dgm:spPr/>
    </dgm:pt>
    <dgm:pt modelId="{3629DBF4-6B5B-4583-8331-B68EB472E4E4}" type="pres">
      <dgm:prSet presAssocID="{CEA7ABFC-E818-4AF5-96A2-E27C56FFE472}" presName="sp" presStyleCnt="0"/>
      <dgm:spPr/>
    </dgm:pt>
    <dgm:pt modelId="{032E331D-0BBB-47DC-BF45-63957AFCAF01}" type="pres">
      <dgm:prSet presAssocID="{4DC270CD-F580-477C-98B6-8C9A00D71C19}" presName="composite" presStyleCnt="0"/>
      <dgm:spPr/>
    </dgm:pt>
    <dgm:pt modelId="{ACE40030-DE96-4C78-A50E-62C45477C093}" type="pres">
      <dgm:prSet presAssocID="{4DC270CD-F580-477C-98B6-8C9A00D71C19}" presName="parentText" presStyleLbl="alignNode1" presStyleIdx="2" presStyleCnt="6">
        <dgm:presLayoutVars>
          <dgm:chMax val="1"/>
          <dgm:bulletEnabled val="1"/>
        </dgm:presLayoutVars>
      </dgm:prSet>
      <dgm:spPr/>
    </dgm:pt>
    <dgm:pt modelId="{53F52BA3-FC11-4D2B-835F-052FFB3952D7}" type="pres">
      <dgm:prSet presAssocID="{4DC270CD-F580-477C-98B6-8C9A00D71C19}" presName="descendantText" presStyleLbl="alignAcc1" presStyleIdx="2" presStyleCnt="6">
        <dgm:presLayoutVars>
          <dgm:bulletEnabled val="1"/>
        </dgm:presLayoutVars>
      </dgm:prSet>
      <dgm:spPr/>
    </dgm:pt>
    <dgm:pt modelId="{084D122A-7E45-4576-9348-41A4CD623820}" type="pres">
      <dgm:prSet presAssocID="{E48493E2-B5D2-4BB8-8359-980AEA55BB11}" presName="sp" presStyleCnt="0"/>
      <dgm:spPr/>
    </dgm:pt>
    <dgm:pt modelId="{F020171D-4DE3-4C50-95FC-B80D33984A7A}" type="pres">
      <dgm:prSet presAssocID="{B14A1FD9-B602-4864-A444-BECED015E5A6}" presName="composite" presStyleCnt="0"/>
      <dgm:spPr/>
    </dgm:pt>
    <dgm:pt modelId="{8C51331A-C2DB-4DF9-830F-9D1F6C1AFDF2}" type="pres">
      <dgm:prSet presAssocID="{B14A1FD9-B602-4864-A444-BECED015E5A6}" presName="parentText" presStyleLbl="alignNode1" presStyleIdx="3" presStyleCnt="6">
        <dgm:presLayoutVars>
          <dgm:chMax val="1"/>
          <dgm:bulletEnabled val="1"/>
        </dgm:presLayoutVars>
      </dgm:prSet>
      <dgm:spPr/>
    </dgm:pt>
    <dgm:pt modelId="{ECB43B11-048A-4733-9247-103C5498DB97}" type="pres">
      <dgm:prSet presAssocID="{B14A1FD9-B602-4864-A444-BECED015E5A6}" presName="descendantText" presStyleLbl="alignAcc1" presStyleIdx="3" presStyleCnt="6">
        <dgm:presLayoutVars>
          <dgm:bulletEnabled val="1"/>
        </dgm:presLayoutVars>
      </dgm:prSet>
      <dgm:spPr/>
    </dgm:pt>
    <dgm:pt modelId="{6C2E1533-F615-431D-8E80-D97488A71927}" type="pres">
      <dgm:prSet presAssocID="{6BD5A343-EFB1-4B18-9C9C-70349698C339}" presName="sp" presStyleCnt="0"/>
      <dgm:spPr/>
    </dgm:pt>
    <dgm:pt modelId="{FD6BDFF2-430E-4686-8985-CE0156877C91}" type="pres">
      <dgm:prSet presAssocID="{42A40CCD-F27E-47D8-B906-2F7010F2397C}" presName="composite" presStyleCnt="0"/>
      <dgm:spPr/>
    </dgm:pt>
    <dgm:pt modelId="{3C1014EC-0CC2-44B5-9607-082AC0CBD1F8}" type="pres">
      <dgm:prSet presAssocID="{42A40CCD-F27E-47D8-B906-2F7010F2397C}" presName="parentText" presStyleLbl="alignNode1" presStyleIdx="4" presStyleCnt="6">
        <dgm:presLayoutVars>
          <dgm:chMax val="1"/>
          <dgm:bulletEnabled val="1"/>
        </dgm:presLayoutVars>
      </dgm:prSet>
      <dgm:spPr/>
    </dgm:pt>
    <dgm:pt modelId="{4F43A6BB-A7D6-4B9B-A178-3FFEEB5FFA07}" type="pres">
      <dgm:prSet presAssocID="{42A40CCD-F27E-47D8-B906-2F7010F2397C}" presName="descendantText" presStyleLbl="alignAcc1" presStyleIdx="4" presStyleCnt="6">
        <dgm:presLayoutVars>
          <dgm:bulletEnabled val="1"/>
        </dgm:presLayoutVars>
      </dgm:prSet>
      <dgm:spPr/>
    </dgm:pt>
    <dgm:pt modelId="{3903B939-4BE0-49CE-A03F-53DD6B725D3F}" type="pres">
      <dgm:prSet presAssocID="{BB731B9F-9F6E-4C87-94C5-AC5AAFC84C34}" presName="sp" presStyleCnt="0"/>
      <dgm:spPr/>
    </dgm:pt>
    <dgm:pt modelId="{145DA072-5098-491C-866F-4C558B5347A9}" type="pres">
      <dgm:prSet presAssocID="{C7C7B16B-F571-4D50-B030-8DE6CEDAA8DA}" presName="composite" presStyleCnt="0"/>
      <dgm:spPr/>
    </dgm:pt>
    <dgm:pt modelId="{B0223B44-24AF-4C43-AEFB-8EACBED8516A}" type="pres">
      <dgm:prSet presAssocID="{C7C7B16B-F571-4D50-B030-8DE6CEDAA8DA}" presName="parentText" presStyleLbl="alignNode1" presStyleIdx="5" presStyleCnt="6">
        <dgm:presLayoutVars>
          <dgm:chMax val="1"/>
          <dgm:bulletEnabled val="1"/>
        </dgm:presLayoutVars>
      </dgm:prSet>
      <dgm:spPr/>
    </dgm:pt>
    <dgm:pt modelId="{74BB11A2-26B3-442B-9E95-281E77C6ADD8}" type="pres">
      <dgm:prSet presAssocID="{C7C7B16B-F571-4D50-B030-8DE6CEDAA8DA}" presName="descendantText" presStyleLbl="alignAcc1" presStyleIdx="5" presStyleCnt="6">
        <dgm:presLayoutVars>
          <dgm:bulletEnabled val="1"/>
        </dgm:presLayoutVars>
      </dgm:prSet>
      <dgm:spPr/>
    </dgm:pt>
  </dgm:ptLst>
  <dgm:cxnLst>
    <dgm:cxn modelId="{EBCCB201-D7CE-4A3F-86AA-1195856C0AE0}" srcId="{4DC270CD-F580-477C-98B6-8C9A00D71C19}" destId="{1C309401-9A34-4531-A760-E412A7F383F6}" srcOrd="0" destOrd="0" parTransId="{BBE104A8-C1C2-4C23-8EE1-FF06AA6FE170}" sibTransId="{B749D030-F01B-4E97-B070-C63AFFAF13FD}"/>
    <dgm:cxn modelId="{A5CB7A24-04B8-4C67-B692-36DDE5D1005C}" srcId="{28876074-AE2D-45A1-AE21-6E90229F7010}" destId="{FB4F029F-C7B5-4E61-8527-E7E06D488321}" srcOrd="0" destOrd="0" parTransId="{3ADC895F-43F4-4DB9-93FC-AFDCEE3B2D3A}" sibTransId="{3E566AB5-E212-441E-9EB0-093033C00A9E}"/>
    <dgm:cxn modelId="{CF50E133-0162-418E-AFCF-934507F1F23D}" srcId="{28876074-AE2D-45A1-AE21-6E90229F7010}" destId="{C7C7B16B-F571-4D50-B030-8DE6CEDAA8DA}" srcOrd="5" destOrd="0" parTransId="{5E27318F-EE5D-42D8-B951-524A3DDDE452}" sibTransId="{8C3DD1E0-3DA8-4950-A94F-8FA3E25D4DB0}"/>
    <dgm:cxn modelId="{4D2E2D39-751A-448E-9BFC-90E3BAF8CA76}" srcId="{D565A285-CF84-470E-9774-9696F04E4173}" destId="{1F1E1408-B6EE-4563-B1CE-FC17D0DFC0FA}" srcOrd="0" destOrd="0" parTransId="{87BC8F34-11C8-47C7-94BF-9D311062461D}" sibTransId="{0B64A58A-BBBC-4EBB-91FD-94E48AC879CD}"/>
    <dgm:cxn modelId="{66F5783B-1088-4D1D-8CD6-C919805468F5}" type="presOf" srcId="{1F1E1408-B6EE-4563-B1CE-FC17D0DFC0FA}" destId="{C939D44F-B1A2-4919-B171-1533A9D859E8}" srcOrd="0" destOrd="0" presId="urn:microsoft.com/office/officeart/2005/8/layout/chevron2"/>
    <dgm:cxn modelId="{04364341-4E43-4502-99F1-4B02D8B1FDB2}" srcId="{42A40CCD-F27E-47D8-B906-2F7010F2397C}" destId="{DEB53305-F9BD-43A9-A8E9-15C9639C936E}" srcOrd="0" destOrd="0" parTransId="{AA3438AA-7441-44C1-B3B5-76C542EC3478}" sibTransId="{52A6A79E-8718-44CF-B97F-37363A3F007E}"/>
    <dgm:cxn modelId="{556B3666-BB4F-46B3-86E3-5ED15E0A7AA3}" type="presOf" srcId="{28876074-AE2D-45A1-AE21-6E90229F7010}" destId="{9FC19248-B166-45A0-B51A-03465C7C1542}" srcOrd="0" destOrd="0" presId="urn:microsoft.com/office/officeart/2005/8/layout/chevron2"/>
    <dgm:cxn modelId="{43EF4474-B196-4AFC-BCCB-A8BD38178D92}" type="presOf" srcId="{4DC270CD-F580-477C-98B6-8C9A00D71C19}" destId="{ACE40030-DE96-4C78-A50E-62C45477C093}" srcOrd="0" destOrd="0" presId="urn:microsoft.com/office/officeart/2005/8/layout/chevron2"/>
    <dgm:cxn modelId="{141E2778-B8CA-4DC1-A908-343E142C86F5}" type="presOf" srcId="{B6F47A5A-6DC4-4576-84BB-24C8174414E9}" destId="{74BB11A2-26B3-442B-9E95-281E77C6ADD8}" srcOrd="0" destOrd="0" presId="urn:microsoft.com/office/officeart/2005/8/layout/chevron2"/>
    <dgm:cxn modelId="{FE3BF758-A155-4CAC-A274-55CCCFED0244}" type="presOf" srcId="{DEB53305-F9BD-43A9-A8E9-15C9639C936E}" destId="{4F43A6BB-A7D6-4B9B-A178-3FFEEB5FFA07}" srcOrd="0" destOrd="0" presId="urn:microsoft.com/office/officeart/2005/8/layout/chevron2"/>
    <dgm:cxn modelId="{9C4A347A-B3D5-4B4F-B67B-A4605C6E4CF4}" srcId="{FB4F029F-C7B5-4E61-8527-E7E06D488321}" destId="{5ED81C9C-7D20-4055-B601-32172AE1156D}" srcOrd="0" destOrd="0" parTransId="{47900C8B-51F9-4A56-9A96-C8956BD5E84D}" sibTransId="{886F10CE-DD18-4F03-BAE2-AE18AC8B150A}"/>
    <dgm:cxn modelId="{5F3E1580-DD9A-4DCD-8DE1-5494424FD5B0}" srcId="{B14A1FD9-B602-4864-A444-BECED015E5A6}" destId="{7A927A2D-5F86-4E89-BB68-842A1033D10F}" srcOrd="0" destOrd="0" parTransId="{0B3C0697-46E7-4783-8A4C-0370DF875B7C}" sibTransId="{630322F4-9399-422F-B38E-8469C74FD81D}"/>
    <dgm:cxn modelId="{D725F08A-4E0E-449F-B889-2964270D8F87}" type="presOf" srcId="{7A927A2D-5F86-4E89-BB68-842A1033D10F}" destId="{ECB43B11-048A-4733-9247-103C5498DB97}" srcOrd="0" destOrd="0" presId="urn:microsoft.com/office/officeart/2005/8/layout/chevron2"/>
    <dgm:cxn modelId="{71C92B8B-1E75-4EC9-B5F0-B5E542AEAF68}" srcId="{28876074-AE2D-45A1-AE21-6E90229F7010}" destId="{B14A1FD9-B602-4864-A444-BECED015E5A6}" srcOrd="3" destOrd="0" parTransId="{D749454C-ECCB-411F-ADBF-CD7B8A513873}" sibTransId="{6BD5A343-EFB1-4B18-9C9C-70349698C339}"/>
    <dgm:cxn modelId="{C49BFAA2-47F4-4E2C-A228-BB699793115F}" srcId="{28876074-AE2D-45A1-AE21-6E90229F7010}" destId="{D565A285-CF84-470E-9774-9696F04E4173}" srcOrd="1" destOrd="0" parTransId="{DA2E1E4F-6704-486D-9067-266549EF4C26}" sibTransId="{CEA7ABFC-E818-4AF5-96A2-E27C56FFE472}"/>
    <dgm:cxn modelId="{B35F9DA4-9061-414D-AEAB-F92D82E28B99}" type="presOf" srcId="{5ED81C9C-7D20-4055-B601-32172AE1156D}" destId="{3B6FEA58-0CF6-47A7-BAD1-62B3F62AFCED}" srcOrd="0" destOrd="0" presId="urn:microsoft.com/office/officeart/2005/8/layout/chevron2"/>
    <dgm:cxn modelId="{E5EE2EA5-CE67-4D2C-8F39-CEA4901E1EC6}" type="presOf" srcId="{D565A285-CF84-470E-9774-9696F04E4173}" destId="{E878EBB0-52E0-4879-944A-0674BE15EF72}" srcOrd="0" destOrd="0" presId="urn:microsoft.com/office/officeart/2005/8/layout/chevron2"/>
    <dgm:cxn modelId="{F066CBAB-2FD7-4A39-9678-9F4C5D102CA7}" type="presOf" srcId="{FB4F029F-C7B5-4E61-8527-E7E06D488321}" destId="{34CB3C14-8E14-485B-B9E7-D48A3BCB58AF}" srcOrd="0" destOrd="0" presId="urn:microsoft.com/office/officeart/2005/8/layout/chevron2"/>
    <dgm:cxn modelId="{565772B2-ADF0-4B4E-A796-14FCBE6AC55C}" type="presOf" srcId="{42A40CCD-F27E-47D8-B906-2F7010F2397C}" destId="{3C1014EC-0CC2-44B5-9607-082AC0CBD1F8}" srcOrd="0" destOrd="0" presId="urn:microsoft.com/office/officeart/2005/8/layout/chevron2"/>
    <dgm:cxn modelId="{5BFA36C4-B5AF-4F1B-9776-1F90B6D0E11A}" type="presOf" srcId="{1C309401-9A34-4531-A760-E412A7F383F6}" destId="{53F52BA3-FC11-4D2B-835F-052FFB3952D7}" srcOrd="0" destOrd="0" presId="urn:microsoft.com/office/officeart/2005/8/layout/chevron2"/>
    <dgm:cxn modelId="{D76D8AC9-EFE7-4AB0-B05D-174E0EE092E9}" type="presOf" srcId="{C7C7B16B-F571-4D50-B030-8DE6CEDAA8DA}" destId="{B0223B44-24AF-4C43-AEFB-8EACBED8516A}" srcOrd="0" destOrd="0" presId="urn:microsoft.com/office/officeart/2005/8/layout/chevron2"/>
    <dgm:cxn modelId="{FEA00ED5-946A-4235-ADB0-B20C3AF5A602}" type="presOf" srcId="{B14A1FD9-B602-4864-A444-BECED015E5A6}" destId="{8C51331A-C2DB-4DF9-830F-9D1F6C1AFDF2}" srcOrd="0" destOrd="0" presId="urn:microsoft.com/office/officeart/2005/8/layout/chevron2"/>
    <dgm:cxn modelId="{534D9DDB-75DF-490C-8715-B8305448A991}" srcId="{28876074-AE2D-45A1-AE21-6E90229F7010}" destId="{4DC270CD-F580-477C-98B6-8C9A00D71C19}" srcOrd="2" destOrd="0" parTransId="{C5AA7E10-B191-4550-83AC-78F720CB8727}" sibTransId="{E48493E2-B5D2-4BB8-8359-980AEA55BB11}"/>
    <dgm:cxn modelId="{DA8716EB-137A-4FC5-83FB-0BD1C7BDCCAA}" srcId="{28876074-AE2D-45A1-AE21-6E90229F7010}" destId="{42A40CCD-F27E-47D8-B906-2F7010F2397C}" srcOrd="4" destOrd="0" parTransId="{7A2AFD2D-A75F-4FE2-B3E7-46B47E86831B}" sibTransId="{BB731B9F-9F6E-4C87-94C5-AC5AAFC84C34}"/>
    <dgm:cxn modelId="{8EEF6AF6-D9BB-4636-A3D9-DE590A00D061}" srcId="{C7C7B16B-F571-4D50-B030-8DE6CEDAA8DA}" destId="{B6F47A5A-6DC4-4576-84BB-24C8174414E9}" srcOrd="0" destOrd="0" parTransId="{57B73FA9-4AEC-45C5-808F-17587C514EED}" sibTransId="{F7921CF4-7076-4AD3-9FB7-76CB06E1B0E5}"/>
    <dgm:cxn modelId="{80E263B9-A63C-4A54-91D5-C9629B18F149}" type="presParOf" srcId="{9FC19248-B166-45A0-B51A-03465C7C1542}" destId="{C2A3C50E-F9C4-49E9-B737-D0FB868D1A2E}" srcOrd="0" destOrd="0" presId="urn:microsoft.com/office/officeart/2005/8/layout/chevron2"/>
    <dgm:cxn modelId="{BEDC47AF-9F11-4E96-997F-023E48A397B2}" type="presParOf" srcId="{C2A3C50E-F9C4-49E9-B737-D0FB868D1A2E}" destId="{34CB3C14-8E14-485B-B9E7-D48A3BCB58AF}" srcOrd="0" destOrd="0" presId="urn:microsoft.com/office/officeart/2005/8/layout/chevron2"/>
    <dgm:cxn modelId="{F0BF7875-A3C0-44DD-99DD-867E9A2BA427}" type="presParOf" srcId="{C2A3C50E-F9C4-49E9-B737-D0FB868D1A2E}" destId="{3B6FEA58-0CF6-47A7-BAD1-62B3F62AFCED}" srcOrd="1" destOrd="0" presId="urn:microsoft.com/office/officeart/2005/8/layout/chevron2"/>
    <dgm:cxn modelId="{A6B6C503-BEF0-49E1-BAFC-96D520A3D2C5}" type="presParOf" srcId="{9FC19248-B166-45A0-B51A-03465C7C1542}" destId="{412EAB67-989F-441A-B069-5579FEB52DF4}" srcOrd="1" destOrd="0" presId="urn:microsoft.com/office/officeart/2005/8/layout/chevron2"/>
    <dgm:cxn modelId="{2C2A65D4-736F-43FC-8B81-B49FAE6162F5}" type="presParOf" srcId="{9FC19248-B166-45A0-B51A-03465C7C1542}" destId="{F08F938C-DC56-48A4-AB8C-79EC13192DB9}" srcOrd="2" destOrd="0" presId="urn:microsoft.com/office/officeart/2005/8/layout/chevron2"/>
    <dgm:cxn modelId="{EE444CAF-54BA-4157-8DCA-F06F790E0A05}" type="presParOf" srcId="{F08F938C-DC56-48A4-AB8C-79EC13192DB9}" destId="{E878EBB0-52E0-4879-944A-0674BE15EF72}" srcOrd="0" destOrd="0" presId="urn:microsoft.com/office/officeart/2005/8/layout/chevron2"/>
    <dgm:cxn modelId="{BCAB8716-7574-4456-B376-5E33DEABD215}" type="presParOf" srcId="{F08F938C-DC56-48A4-AB8C-79EC13192DB9}" destId="{C939D44F-B1A2-4919-B171-1533A9D859E8}" srcOrd="1" destOrd="0" presId="urn:microsoft.com/office/officeart/2005/8/layout/chevron2"/>
    <dgm:cxn modelId="{3FA911B3-6C3F-46E4-8A61-1B27DC34B401}" type="presParOf" srcId="{9FC19248-B166-45A0-B51A-03465C7C1542}" destId="{3629DBF4-6B5B-4583-8331-B68EB472E4E4}" srcOrd="3" destOrd="0" presId="urn:microsoft.com/office/officeart/2005/8/layout/chevron2"/>
    <dgm:cxn modelId="{52CF6DAE-26FE-4942-A340-78C58365D916}" type="presParOf" srcId="{9FC19248-B166-45A0-B51A-03465C7C1542}" destId="{032E331D-0BBB-47DC-BF45-63957AFCAF01}" srcOrd="4" destOrd="0" presId="urn:microsoft.com/office/officeart/2005/8/layout/chevron2"/>
    <dgm:cxn modelId="{6BC108E8-CCCF-4E22-81BC-D0EE263832B4}" type="presParOf" srcId="{032E331D-0BBB-47DC-BF45-63957AFCAF01}" destId="{ACE40030-DE96-4C78-A50E-62C45477C093}" srcOrd="0" destOrd="0" presId="urn:microsoft.com/office/officeart/2005/8/layout/chevron2"/>
    <dgm:cxn modelId="{70E54E42-2F05-4AB9-8156-4C97C6652D9D}" type="presParOf" srcId="{032E331D-0BBB-47DC-BF45-63957AFCAF01}" destId="{53F52BA3-FC11-4D2B-835F-052FFB3952D7}" srcOrd="1" destOrd="0" presId="urn:microsoft.com/office/officeart/2005/8/layout/chevron2"/>
    <dgm:cxn modelId="{6114725E-8FBC-489F-8024-D9F037C705E6}" type="presParOf" srcId="{9FC19248-B166-45A0-B51A-03465C7C1542}" destId="{084D122A-7E45-4576-9348-41A4CD623820}" srcOrd="5" destOrd="0" presId="urn:microsoft.com/office/officeart/2005/8/layout/chevron2"/>
    <dgm:cxn modelId="{28E2FA25-3ED4-4853-8D75-38E2A2DAC64B}" type="presParOf" srcId="{9FC19248-B166-45A0-B51A-03465C7C1542}" destId="{F020171D-4DE3-4C50-95FC-B80D33984A7A}" srcOrd="6" destOrd="0" presId="urn:microsoft.com/office/officeart/2005/8/layout/chevron2"/>
    <dgm:cxn modelId="{AA2BF5D0-01AE-4DB2-8FF9-E7B0FC014DEE}" type="presParOf" srcId="{F020171D-4DE3-4C50-95FC-B80D33984A7A}" destId="{8C51331A-C2DB-4DF9-830F-9D1F6C1AFDF2}" srcOrd="0" destOrd="0" presId="urn:microsoft.com/office/officeart/2005/8/layout/chevron2"/>
    <dgm:cxn modelId="{C5A3212F-3757-492E-B870-41CA9E4BE319}" type="presParOf" srcId="{F020171D-4DE3-4C50-95FC-B80D33984A7A}" destId="{ECB43B11-048A-4733-9247-103C5498DB97}" srcOrd="1" destOrd="0" presId="urn:microsoft.com/office/officeart/2005/8/layout/chevron2"/>
    <dgm:cxn modelId="{AFDAFF90-8E0D-4262-9322-2125A75A07C3}" type="presParOf" srcId="{9FC19248-B166-45A0-B51A-03465C7C1542}" destId="{6C2E1533-F615-431D-8E80-D97488A71927}" srcOrd="7" destOrd="0" presId="urn:microsoft.com/office/officeart/2005/8/layout/chevron2"/>
    <dgm:cxn modelId="{48985DD6-749A-4A81-ACBE-4BBA784F1081}" type="presParOf" srcId="{9FC19248-B166-45A0-B51A-03465C7C1542}" destId="{FD6BDFF2-430E-4686-8985-CE0156877C91}" srcOrd="8" destOrd="0" presId="urn:microsoft.com/office/officeart/2005/8/layout/chevron2"/>
    <dgm:cxn modelId="{40ECFD29-6272-4633-BDD7-4D4F589C4E25}" type="presParOf" srcId="{FD6BDFF2-430E-4686-8985-CE0156877C91}" destId="{3C1014EC-0CC2-44B5-9607-082AC0CBD1F8}" srcOrd="0" destOrd="0" presId="urn:microsoft.com/office/officeart/2005/8/layout/chevron2"/>
    <dgm:cxn modelId="{AFE4E858-52FB-4937-9E77-232CEA55C622}" type="presParOf" srcId="{FD6BDFF2-430E-4686-8985-CE0156877C91}" destId="{4F43A6BB-A7D6-4B9B-A178-3FFEEB5FFA07}" srcOrd="1" destOrd="0" presId="urn:microsoft.com/office/officeart/2005/8/layout/chevron2"/>
    <dgm:cxn modelId="{88FFC125-50D1-44F5-BA14-1BC3FB4DA44A}" type="presParOf" srcId="{9FC19248-B166-45A0-B51A-03465C7C1542}" destId="{3903B939-4BE0-49CE-A03F-53DD6B725D3F}" srcOrd="9" destOrd="0" presId="urn:microsoft.com/office/officeart/2005/8/layout/chevron2"/>
    <dgm:cxn modelId="{EA2092B7-EA52-4485-A7DD-ABFC89342442}" type="presParOf" srcId="{9FC19248-B166-45A0-B51A-03465C7C1542}" destId="{145DA072-5098-491C-866F-4C558B5347A9}" srcOrd="10" destOrd="0" presId="urn:microsoft.com/office/officeart/2005/8/layout/chevron2"/>
    <dgm:cxn modelId="{EACDC201-7535-46E2-ADDB-D7BBDAE78A98}" type="presParOf" srcId="{145DA072-5098-491C-866F-4C558B5347A9}" destId="{B0223B44-24AF-4C43-AEFB-8EACBED8516A}" srcOrd="0" destOrd="0" presId="urn:microsoft.com/office/officeart/2005/8/layout/chevron2"/>
    <dgm:cxn modelId="{F7A1147A-C4B9-4A03-8F62-D3B53B2E2558}" type="presParOf" srcId="{145DA072-5098-491C-866F-4C558B5347A9}" destId="{74BB11A2-26B3-442B-9E95-281E77C6ADD8}"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8876074-AE2D-45A1-AE21-6E90229F7010}"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FB4F029F-C7B5-4E61-8527-E7E06D488321}">
      <dgm:prSet phldrT="[Text]"/>
      <dgm:spPr/>
      <dgm:t>
        <a:bodyPr/>
        <a:lstStyle/>
        <a:p>
          <a:r>
            <a:rPr lang="en-US" dirty="0"/>
            <a:t>1</a:t>
          </a:r>
        </a:p>
      </dgm:t>
    </dgm:pt>
    <dgm:pt modelId="{3ADC895F-43F4-4DB9-93FC-AFDCEE3B2D3A}" type="parTrans" cxnId="{A5CB7A24-04B8-4C67-B692-36DDE5D1005C}">
      <dgm:prSet/>
      <dgm:spPr/>
      <dgm:t>
        <a:bodyPr/>
        <a:lstStyle/>
        <a:p>
          <a:endParaRPr lang="en-US"/>
        </a:p>
      </dgm:t>
    </dgm:pt>
    <dgm:pt modelId="{3E566AB5-E212-441E-9EB0-093033C00A9E}" type="sibTrans" cxnId="{A5CB7A24-04B8-4C67-B692-36DDE5D1005C}">
      <dgm:prSet/>
      <dgm:spPr/>
      <dgm:t>
        <a:bodyPr/>
        <a:lstStyle/>
        <a:p>
          <a:endParaRPr lang="en-US"/>
        </a:p>
      </dgm:t>
    </dgm:pt>
    <dgm:pt modelId="{5ED81C9C-7D20-4055-B601-32172AE1156D}">
      <dgm:prSet phldrT="[Text]"/>
      <dgm:spPr/>
      <dgm:t>
        <a:bodyPr/>
        <a:lstStyle/>
        <a:p>
          <a:r>
            <a:rPr lang="en-US" dirty="0"/>
            <a:t> Request SpaceX launch data using GET request</a:t>
          </a:r>
        </a:p>
      </dgm:t>
    </dgm:pt>
    <dgm:pt modelId="{47900C8B-51F9-4A56-9A96-C8956BD5E84D}" type="parTrans" cxnId="{9C4A347A-B3D5-4B4F-B67B-A4605C6E4CF4}">
      <dgm:prSet/>
      <dgm:spPr/>
      <dgm:t>
        <a:bodyPr/>
        <a:lstStyle/>
        <a:p>
          <a:endParaRPr lang="en-US"/>
        </a:p>
      </dgm:t>
    </dgm:pt>
    <dgm:pt modelId="{886F10CE-DD18-4F03-BAE2-AE18AC8B150A}" type="sibTrans" cxnId="{9C4A347A-B3D5-4B4F-B67B-A4605C6E4CF4}">
      <dgm:prSet/>
      <dgm:spPr/>
      <dgm:t>
        <a:bodyPr/>
        <a:lstStyle/>
        <a:p>
          <a:endParaRPr lang="en-US"/>
        </a:p>
      </dgm:t>
    </dgm:pt>
    <dgm:pt modelId="{D565A285-CF84-470E-9774-9696F04E4173}">
      <dgm:prSet phldrT="[Text]"/>
      <dgm:spPr/>
      <dgm:t>
        <a:bodyPr/>
        <a:lstStyle/>
        <a:p>
          <a:r>
            <a:rPr lang="en-US" dirty="0"/>
            <a:t>2</a:t>
          </a:r>
        </a:p>
      </dgm:t>
    </dgm:pt>
    <dgm:pt modelId="{DA2E1E4F-6704-486D-9067-266549EF4C26}" type="parTrans" cxnId="{C49BFAA2-47F4-4E2C-A228-BB699793115F}">
      <dgm:prSet/>
      <dgm:spPr/>
      <dgm:t>
        <a:bodyPr/>
        <a:lstStyle/>
        <a:p>
          <a:endParaRPr lang="en-US"/>
        </a:p>
      </dgm:t>
    </dgm:pt>
    <dgm:pt modelId="{CEA7ABFC-E818-4AF5-96A2-E27C56FFE472}" type="sibTrans" cxnId="{C49BFAA2-47F4-4E2C-A228-BB699793115F}">
      <dgm:prSet/>
      <dgm:spPr/>
      <dgm:t>
        <a:bodyPr/>
        <a:lstStyle/>
        <a:p>
          <a:endParaRPr lang="en-US"/>
        </a:p>
      </dgm:t>
    </dgm:pt>
    <dgm:pt modelId="{4DC270CD-F580-477C-98B6-8C9A00D71C19}">
      <dgm:prSet phldrT="[Text]"/>
      <dgm:spPr/>
      <dgm:t>
        <a:bodyPr/>
        <a:lstStyle/>
        <a:p>
          <a:r>
            <a:rPr lang="en-US" dirty="0"/>
            <a:t>3</a:t>
          </a:r>
        </a:p>
      </dgm:t>
    </dgm:pt>
    <dgm:pt modelId="{C5AA7E10-B191-4550-83AC-78F720CB8727}" type="parTrans" cxnId="{534D9DDB-75DF-490C-8715-B8305448A991}">
      <dgm:prSet/>
      <dgm:spPr/>
      <dgm:t>
        <a:bodyPr/>
        <a:lstStyle/>
        <a:p>
          <a:endParaRPr lang="en-US"/>
        </a:p>
      </dgm:t>
    </dgm:pt>
    <dgm:pt modelId="{E48493E2-B5D2-4BB8-8359-980AEA55BB11}" type="sibTrans" cxnId="{534D9DDB-75DF-490C-8715-B8305448A991}">
      <dgm:prSet/>
      <dgm:spPr/>
      <dgm:t>
        <a:bodyPr/>
        <a:lstStyle/>
        <a:p>
          <a:endParaRPr lang="en-US"/>
        </a:p>
      </dgm:t>
    </dgm:pt>
    <dgm:pt modelId="{B14A1FD9-B602-4864-A444-BECED015E5A6}">
      <dgm:prSet/>
      <dgm:spPr/>
      <dgm:t>
        <a:bodyPr/>
        <a:lstStyle/>
        <a:p>
          <a:r>
            <a:rPr lang="en-US" dirty="0"/>
            <a:t>4</a:t>
          </a:r>
        </a:p>
      </dgm:t>
    </dgm:pt>
    <dgm:pt modelId="{D749454C-ECCB-411F-ADBF-CD7B8A513873}" type="parTrans" cxnId="{71C92B8B-1E75-4EC9-B5F0-B5E542AEAF68}">
      <dgm:prSet/>
      <dgm:spPr/>
      <dgm:t>
        <a:bodyPr/>
        <a:lstStyle/>
        <a:p>
          <a:endParaRPr lang="en-US"/>
        </a:p>
      </dgm:t>
    </dgm:pt>
    <dgm:pt modelId="{6BD5A343-EFB1-4B18-9C9C-70349698C339}" type="sibTrans" cxnId="{71C92B8B-1E75-4EC9-B5F0-B5E542AEAF68}">
      <dgm:prSet/>
      <dgm:spPr/>
      <dgm:t>
        <a:bodyPr/>
        <a:lstStyle/>
        <a:p>
          <a:endParaRPr lang="en-US"/>
        </a:p>
      </dgm:t>
    </dgm:pt>
    <dgm:pt modelId="{1F1E1408-B6EE-4563-B1CE-FC17D0DFC0FA}">
      <dgm:prSet/>
      <dgm:spPr/>
      <dgm:t>
        <a:bodyPr/>
        <a:lstStyle/>
        <a:p>
          <a:r>
            <a:rPr lang="en-US" dirty="0"/>
            <a:t> Normalize JSON response into a </a:t>
          </a:r>
          <a:r>
            <a:rPr lang="en-US" dirty="0" err="1"/>
            <a:t>dataframe</a:t>
          </a:r>
          <a:r>
            <a:rPr lang="en-US" dirty="0"/>
            <a:t>, data </a:t>
          </a:r>
        </a:p>
      </dgm:t>
    </dgm:pt>
    <dgm:pt modelId="{87BC8F34-11C8-47C7-94BF-9D311062461D}" type="parTrans" cxnId="{4D2E2D39-751A-448E-9BFC-90E3BAF8CA76}">
      <dgm:prSet/>
      <dgm:spPr/>
      <dgm:t>
        <a:bodyPr/>
        <a:lstStyle/>
        <a:p>
          <a:endParaRPr lang="en-US"/>
        </a:p>
      </dgm:t>
    </dgm:pt>
    <dgm:pt modelId="{0B64A58A-BBBC-4EBB-91FD-94E48AC879CD}" type="sibTrans" cxnId="{4D2E2D39-751A-448E-9BFC-90E3BAF8CA76}">
      <dgm:prSet/>
      <dgm:spPr/>
      <dgm:t>
        <a:bodyPr/>
        <a:lstStyle/>
        <a:p>
          <a:endParaRPr lang="en-US"/>
        </a:p>
      </dgm:t>
    </dgm:pt>
    <dgm:pt modelId="{1C309401-9A34-4531-A760-E412A7F383F6}">
      <dgm:prSet/>
      <dgm:spPr/>
      <dgm:t>
        <a:bodyPr/>
        <a:lstStyle/>
        <a:p>
          <a:r>
            <a:rPr lang="en-US" dirty="0"/>
            <a:t> Extract useful columns and move them to dictionary for new </a:t>
          </a:r>
          <a:r>
            <a:rPr lang="en-US" dirty="0" err="1"/>
            <a:t>dataframe</a:t>
          </a:r>
          <a:endParaRPr lang="en-US" dirty="0"/>
        </a:p>
      </dgm:t>
    </dgm:pt>
    <dgm:pt modelId="{BBE104A8-C1C2-4C23-8EE1-FF06AA6FE170}" type="parTrans" cxnId="{EBCCB201-D7CE-4A3F-86AA-1195856C0AE0}">
      <dgm:prSet/>
      <dgm:spPr/>
      <dgm:t>
        <a:bodyPr/>
        <a:lstStyle/>
        <a:p>
          <a:endParaRPr lang="en-US"/>
        </a:p>
      </dgm:t>
    </dgm:pt>
    <dgm:pt modelId="{B749D030-F01B-4E97-B070-C63AFFAF13FD}" type="sibTrans" cxnId="{EBCCB201-D7CE-4A3F-86AA-1195856C0AE0}">
      <dgm:prSet/>
      <dgm:spPr/>
      <dgm:t>
        <a:bodyPr/>
        <a:lstStyle/>
        <a:p>
          <a:endParaRPr lang="en-US"/>
        </a:p>
      </dgm:t>
    </dgm:pt>
    <dgm:pt modelId="{7A927A2D-5F86-4E89-BB68-842A1033D10F}">
      <dgm:prSet/>
      <dgm:spPr/>
      <dgm:t>
        <a:bodyPr/>
        <a:lstStyle/>
        <a:p>
          <a:r>
            <a:rPr lang="en-US" dirty="0"/>
            <a:t> Filter </a:t>
          </a:r>
          <a:r>
            <a:rPr lang="en-US" dirty="0" err="1"/>
            <a:t>dataframe</a:t>
          </a:r>
          <a:r>
            <a:rPr lang="en-US" dirty="0"/>
            <a:t> to include only Falcon 9 launches</a:t>
          </a:r>
        </a:p>
      </dgm:t>
    </dgm:pt>
    <dgm:pt modelId="{0B3C0697-46E7-4783-8A4C-0370DF875B7C}" type="parTrans" cxnId="{5F3E1580-DD9A-4DCD-8DE1-5494424FD5B0}">
      <dgm:prSet/>
      <dgm:spPr/>
      <dgm:t>
        <a:bodyPr/>
        <a:lstStyle/>
        <a:p>
          <a:endParaRPr lang="en-US"/>
        </a:p>
      </dgm:t>
    </dgm:pt>
    <dgm:pt modelId="{630322F4-9399-422F-B38E-8469C74FD81D}" type="sibTrans" cxnId="{5F3E1580-DD9A-4DCD-8DE1-5494424FD5B0}">
      <dgm:prSet/>
      <dgm:spPr/>
      <dgm:t>
        <a:bodyPr/>
        <a:lstStyle/>
        <a:p>
          <a:endParaRPr lang="en-US"/>
        </a:p>
      </dgm:t>
    </dgm:pt>
    <dgm:pt modelId="{9FC19248-B166-45A0-B51A-03465C7C1542}" type="pres">
      <dgm:prSet presAssocID="{28876074-AE2D-45A1-AE21-6E90229F7010}" presName="linearFlow" presStyleCnt="0">
        <dgm:presLayoutVars>
          <dgm:dir/>
          <dgm:animLvl val="lvl"/>
          <dgm:resizeHandles val="exact"/>
        </dgm:presLayoutVars>
      </dgm:prSet>
      <dgm:spPr/>
    </dgm:pt>
    <dgm:pt modelId="{C2A3C50E-F9C4-49E9-B737-D0FB868D1A2E}" type="pres">
      <dgm:prSet presAssocID="{FB4F029F-C7B5-4E61-8527-E7E06D488321}" presName="composite" presStyleCnt="0"/>
      <dgm:spPr/>
    </dgm:pt>
    <dgm:pt modelId="{34CB3C14-8E14-485B-B9E7-D48A3BCB58AF}" type="pres">
      <dgm:prSet presAssocID="{FB4F029F-C7B5-4E61-8527-E7E06D488321}" presName="parentText" presStyleLbl="alignNode1" presStyleIdx="0" presStyleCnt="4">
        <dgm:presLayoutVars>
          <dgm:chMax val="1"/>
          <dgm:bulletEnabled val="1"/>
        </dgm:presLayoutVars>
      </dgm:prSet>
      <dgm:spPr/>
    </dgm:pt>
    <dgm:pt modelId="{3B6FEA58-0CF6-47A7-BAD1-62B3F62AFCED}" type="pres">
      <dgm:prSet presAssocID="{FB4F029F-C7B5-4E61-8527-E7E06D488321}" presName="descendantText" presStyleLbl="alignAcc1" presStyleIdx="0" presStyleCnt="4">
        <dgm:presLayoutVars>
          <dgm:bulletEnabled val="1"/>
        </dgm:presLayoutVars>
      </dgm:prSet>
      <dgm:spPr/>
    </dgm:pt>
    <dgm:pt modelId="{412EAB67-989F-441A-B069-5579FEB52DF4}" type="pres">
      <dgm:prSet presAssocID="{3E566AB5-E212-441E-9EB0-093033C00A9E}" presName="sp" presStyleCnt="0"/>
      <dgm:spPr/>
    </dgm:pt>
    <dgm:pt modelId="{F08F938C-DC56-48A4-AB8C-79EC13192DB9}" type="pres">
      <dgm:prSet presAssocID="{D565A285-CF84-470E-9774-9696F04E4173}" presName="composite" presStyleCnt="0"/>
      <dgm:spPr/>
    </dgm:pt>
    <dgm:pt modelId="{E878EBB0-52E0-4879-944A-0674BE15EF72}" type="pres">
      <dgm:prSet presAssocID="{D565A285-CF84-470E-9774-9696F04E4173}" presName="parentText" presStyleLbl="alignNode1" presStyleIdx="1" presStyleCnt="4">
        <dgm:presLayoutVars>
          <dgm:chMax val="1"/>
          <dgm:bulletEnabled val="1"/>
        </dgm:presLayoutVars>
      </dgm:prSet>
      <dgm:spPr/>
    </dgm:pt>
    <dgm:pt modelId="{C939D44F-B1A2-4919-B171-1533A9D859E8}" type="pres">
      <dgm:prSet presAssocID="{D565A285-CF84-470E-9774-9696F04E4173}" presName="descendantText" presStyleLbl="alignAcc1" presStyleIdx="1" presStyleCnt="4">
        <dgm:presLayoutVars>
          <dgm:bulletEnabled val="1"/>
        </dgm:presLayoutVars>
      </dgm:prSet>
      <dgm:spPr/>
    </dgm:pt>
    <dgm:pt modelId="{3629DBF4-6B5B-4583-8331-B68EB472E4E4}" type="pres">
      <dgm:prSet presAssocID="{CEA7ABFC-E818-4AF5-96A2-E27C56FFE472}" presName="sp" presStyleCnt="0"/>
      <dgm:spPr/>
    </dgm:pt>
    <dgm:pt modelId="{032E331D-0BBB-47DC-BF45-63957AFCAF01}" type="pres">
      <dgm:prSet presAssocID="{4DC270CD-F580-477C-98B6-8C9A00D71C19}" presName="composite" presStyleCnt="0"/>
      <dgm:spPr/>
    </dgm:pt>
    <dgm:pt modelId="{ACE40030-DE96-4C78-A50E-62C45477C093}" type="pres">
      <dgm:prSet presAssocID="{4DC270CD-F580-477C-98B6-8C9A00D71C19}" presName="parentText" presStyleLbl="alignNode1" presStyleIdx="2" presStyleCnt="4">
        <dgm:presLayoutVars>
          <dgm:chMax val="1"/>
          <dgm:bulletEnabled val="1"/>
        </dgm:presLayoutVars>
      </dgm:prSet>
      <dgm:spPr/>
    </dgm:pt>
    <dgm:pt modelId="{53F52BA3-FC11-4D2B-835F-052FFB3952D7}" type="pres">
      <dgm:prSet presAssocID="{4DC270CD-F580-477C-98B6-8C9A00D71C19}" presName="descendantText" presStyleLbl="alignAcc1" presStyleIdx="2" presStyleCnt="4">
        <dgm:presLayoutVars>
          <dgm:bulletEnabled val="1"/>
        </dgm:presLayoutVars>
      </dgm:prSet>
      <dgm:spPr/>
    </dgm:pt>
    <dgm:pt modelId="{084D122A-7E45-4576-9348-41A4CD623820}" type="pres">
      <dgm:prSet presAssocID="{E48493E2-B5D2-4BB8-8359-980AEA55BB11}" presName="sp" presStyleCnt="0"/>
      <dgm:spPr/>
    </dgm:pt>
    <dgm:pt modelId="{F020171D-4DE3-4C50-95FC-B80D33984A7A}" type="pres">
      <dgm:prSet presAssocID="{B14A1FD9-B602-4864-A444-BECED015E5A6}" presName="composite" presStyleCnt="0"/>
      <dgm:spPr/>
    </dgm:pt>
    <dgm:pt modelId="{8C51331A-C2DB-4DF9-830F-9D1F6C1AFDF2}" type="pres">
      <dgm:prSet presAssocID="{B14A1FD9-B602-4864-A444-BECED015E5A6}" presName="parentText" presStyleLbl="alignNode1" presStyleIdx="3" presStyleCnt="4">
        <dgm:presLayoutVars>
          <dgm:chMax val="1"/>
          <dgm:bulletEnabled val="1"/>
        </dgm:presLayoutVars>
      </dgm:prSet>
      <dgm:spPr/>
    </dgm:pt>
    <dgm:pt modelId="{ECB43B11-048A-4733-9247-103C5498DB97}" type="pres">
      <dgm:prSet presAssocID="{B14A1FD9-B602-4864-A444-BECED015E5A6}" presName="descendantText" presStyleLbl="alignAcc1" presStyleIdx="3" presStyleCnt="4">
        <dgm:presLayoutVars>
          <dgm:bulletEnabled val="1"/>
        </dgm:presLayoutVars>
      </dgm:prSet>
      <dgm:spPr/>
    </dgm:pt>
  </dgm:ptLst>
  <dgm:cxnLst>
    <dgm:cxn modelId="{EBCCB201-D7CE-4A3F-86AA-1195856C0AE0}" srcId="{4DC270CD-F580-477C-98B6-8C9A00D71C19}" destId="{1C309401-9A34-4531-A760-E412A7F383F6}" srcOrd="0" destOrd="0" parTransId="{BBE104A8-C1C2-4C23-8EE1-FF06AA6FE170}" sibTransId="{B749D030-F01B-4E97-B070-C63AFFAF13FD}"/>
    <dgm:cxn modelId="{A5CB7A24-04B8-4C67-B692-36DDE5D1005C}" srcId="{28876074-AE2D-45A1-AE21-6E90229F7010}" destId="{FB4F029F-C7B5-4E61-8527-E7E06D488321}" srcOrd="0" destOrd="0" parTransId="{3ADC895F-43F4-4DB9-93FC-AFDCEE3B2D3A}" sibTransId="{3E566AB5-E212-441E-9EB0-093033C00A9E}"/>
    <dgm:cxn modelId="{4D2E2D39-751A-448E-9BFC-90E3BAF8CA76}" srcId="{D565A285-CF84-470E-9774-9696F04E4173}" destId="{1F1E1408-B6EE-4563-B1CE-FC17D0DFC0FA}" srcOrd="0" destOrd="0" parTransId="{87BC8F34-11C8-47C7-94BF-9D311062461D}" sibTransId="{0B64A58A-BBBC-4EBB-91FD-94E48AC879CD}"/>
    <dgm:cxn modelId="{66F5783B-1088-4D1D-8CD6-C919805468F5}" type="presOf" srcId="{1F1E1408-B6EE-4563-B1CE-FC17D0DFC0FA}" destId="{C939D44F-B1A2-4919-B171-1533A9D859E8}" srcOrd="0" destOrd="0" presId="urn:microsoft.com/office/officeart/2005/8/layout/chevron2"/>
    <dgm:cxn modelId="{556B3666-BB4F-46B3-86E3-5ED15E0A7AA3}" type="presOf" srcId="{28876074-AE2D-45A1-AE21-6E90229F7010}" destId="{9FC19248-B166-45A0-B51A-03465C7C1542}" srcOrd="0" destOrd="0" presId="urn:microsoft.com/office/officeart/2005/8/layout/chevron2"/>
    <dgm:cxn modelId="{43EF4474-B196-4AFC-BCCB-A8BD38178D92}" type="presOf" srcId="{4DC270CD-F580-477C-98B6-8C9A00D71C19}" destId="{ACE40030-DE96-4C78-A50E-62C45477C093}" srcOrd="0" destOrd="0" presId="urn:microsoft.com/office/officeart/2005/8/layout/chevron2"/>
    <dgm:cxn modelId="{9C4A347A-B3D5-4B4F-B67B-A4605C6E4CF4}" srcId="{FB4F029F-C7B5-4E61-8527-E7E06D488321}" destId="{5ED81C9C-7D20-4055-B601-32172AE1156D}" srcOrd="0" destOrd="0" parTransId="{47900C8B-51F9-4A56-9A96-C8956BD5E84D}" sibTransId="{886F10CE-DD18-4F03-BAE2-AE18AC8B150A}"/>
    <dgm:cxn modelId="{5F3E1580-DD9A-4DCD-8DE1-5494424FD5B0}" srcId="{B14A1FD9-B602-4864-A444-BECED015E5A6}" destId="{7A927A2D-5F86-4E89-BB68-842A1033D10F}" srcOrd="0" destOrd="0" parTransId="{0B3C0697-46E7-4783-8A4C-0370DF875B7C}" sibTransId="{630322F4-9399-422F-B38E-8469C74FD81D}"/>
    <dgm:cxn modelId="{D725F08A-4E0E-449F-B889-2964270D8F87}" type="presOf" srcId="{7A927A2D-5F86-4E89-BB68-842A1033D10F}" destId="{ECB43B11-048A-4733-9247-103C5498DB97}" srcOrd="0" destOrd="0" presId="urn:microsoft.com/office/officeart/2005/8/layout/chevron2"/>
    <dgm:cxn modelId="{71C92B8B-1E75-4EC9-B5F0-B5E542AEAF68}" srcId="{28876074-AE2D-45A1-AE21-6E90229F7010}" destId="{B14A1FD9-B602-4864-A444-BECED015E5A6}" srcOrd="3" destOrd="0" parTransId="{D749454C-ECCB-411F-ADBF-CD7B8A513873}" sibTransId="{6BD5A343-EFB1-4B18-9C9C-70349698C339}"/>
    <dgm:cxn modelId="{C49BFAA2-47F4-4E2C-A228-BB699793115F}" srcId="{28876074-AE2D-45A1-AE21-6E90229F7010}" destId="{D565A285-CF84-470E-9774-9696F04E4173}" srcOrd="1" destOrd="0" parTransId="{DA2E1E4F-6704-486D-9067-266549EF4C26}" sibTransId="{CEA7ABFC-E818-4AF5-96A2-E27C56FFE472}"/>
    <dgm:cxn modelId="{B35F9DA4-9061-414D-AEAB-F92D82E28B99}" type="presOf" srcId="{5ED81C9C-7D20-4055-B601-32172AE1156D}" destId="{3B6FEA58-0CF6-47A7-BAD1-62B3F62AFCED}" srcOrd="0" destOrd="0" presId="urn:microsoft.com/office/officeart/2005/8/layout/chevron2"/>
    <dgm:cxn modelId="{E5EE2EA5-CE67-4D2C-8F39-CEA4901E1EC6}" type="presOf" srcId="{D565A285-CF84-470E-9774-9696F04E4173}" destId="{E878EBB0-52E0-4879-944A-0674BE15EF72}" srcOrd="0" destOrd="0" presId="urn:microsoft.com/office/officeart/2005/8/layout/chevron2"/>
    <dgm:cxn modelId="{F066CBAB-2FD7-4A39-9678-9F4C5D102CA7}" type="presOf" srcId="{FB4F029F-C7B5-4E61-8527-E7E06D488321}" destId="{34CB3C14-8E14-485B-B9E7-D48A3BCB58AF}" srcOrd="0" destOrd="0" presId="urn:microsoft.com/office/officeart/2005/8/layout/chevron2"/>
    <dgm:cxn modelId="{5BFA36C4-B5AF-4F1B-9776-1F90B6D0E11A}" type="presOf" srcId="{1C309401-9A34-4531-A760-E412A7F383F6}" destId="{53F52BA3-FC11-4D2B-835F-052FFB3952D7}" srcOrd="0" destOrd="0" presId="urn:microsoft.com/office/officeart/2005/8/layout/chevron2"/>
    <dgm:cxn modelId="{FEA00ED5-946A-4235-ADB0-B20C3AF5A602}" type="presOf" srcId="{B14A1FD9-B602-4864-A444-BECED015E5A6}" destId="{8C51331A-C2DB-4DF9-830F-9D1F6C1AFDF2}" srcOrd="0" destOrd="0" presId="urn:microsoft.com/office/officeart/2005/8/layout/chevron2"/>
    <dgm:cxn modelId="{534D9DDB-75DF-490C-8715-B8305448A991}" srcId="{28876074-AE2D-45A1-AE21-6E90229F7010}" destId="{4DC270CD-F580-477C-98B6-8C9A00D71C19}" srcOrd="2" destOrd="0" parTransId="{C5AA7E10-B191-4550-83AC-78F720CB8727}" sibTransId="{E48493E2-B5D2-4BB8-8359-980AEA55BB11}"/>
    <dgm:cxn modelId="{80E263B9-A63C-4A54-91D5-C9629B18F149}" type="presParOf" srcId="{9FC19248-B166-45A0-B51A-03465C7C1542}" destId="{C2A3C50E-F9C4-49E9-B737-D0FB868D1A2E}" srcOrd="0" destOrd="0" presId="urn:microsoft.com/office/officeart/2005/8/layout/chevron2"/>
    <dgm:cxn modelId="{BEDC47AF-9F11-4E96-997F-023E48A397B2}" type="presParOf" srcId="{C2A3C50E-F9C4-49E9-B737-D0FB868D1A2E}" destId="{34CB3C14-8E14-485B-B9E7-D48A3BCB58AF}" srcOrd="0" destOrd="0" presId="urn:microsoft.com/office/officeart/2005/8/layout/chevron2"/>
    <dgm:cxn modelId="{F0BF7875-A3C0-44DD-99DD-867E9A2BA427}" type="presParOf" srcId="{C2A3C50E-F9C4-49E9-B737-D0FB868D1A2E}" destId="{3B6FEA58-0CF6-47A7-BAD1-62B3F62AFCED}" srcOrd="1" destOrd="0" presId="urn:microsoft.com/office/officeart/2005/8/layout/chevron2"/>
    <dgm:cxn modelId="{A6B6C503-BEF0-49E1-BAFC-96D520A3D2C5}" type="presParOf" srcId="{9FC19248-B166-45A0-B51A-03465C7C1542}" destId="{412EAB67-989F-441A-B069-5579FEB52DF4}" srcOrd="1" destOrd="0" presId="urn:microsoft.com/office/officeart/2005/8/layout/chevron2"/>
    <dgm:cxn modelId="{2C2A65D4-736F-43FC-8B81-B49FAE6162F5}" type="presParOf" srcId="{9FC19248-B166-45A0-B51A-03465C7C1542}" destId="{F08F938C-DC56-48A4-AB8C-79EC13192DB9}" srcOrd="2" destOrd="0" presId="urn:microsoft.com/office/officeart/2005/8/layout/chevron2"/>
    <dgm:cxn modelId="{EE444CAF-54BA-4157-8DCA-F06F790E0A05}" type="presParOf" srcId="{F08F938C-DC56-48A4-AB8C-79EC13192DB9}" destId="{E878EBB0-52E0-4879-944A-0674BE15EF72}" srcOrd="0" destOrd="0" presId="urn:microsoft.com/office/officeart/2005/8/layout/chevron2"/>
    <dgm:cxn modelId="{BCAB8716-7574-4456-B376-5E33DEABD215}" type="presParOf" srcId="{F08F938C-DC56-48A4-AB8C-79EC13192DB9}" destId="{C939D44F-B1A2-4919-B171-1533A9D859E8}" srcOrd="1" destOrd="0" presId="urn:microsoft.com/office/officeart/2005/8/layout/chevron2"/>
    <dgm:cxn modelId="{3FA911B3-6C3F-46E4-8A61-1B27DC34B401}" type="presParOf" srcId="{9FC19248-B166-45A0-B51A-03465C7C1542}" destId="{3629DBF4-6B5B-4583-8331-B68EB472E4E4}" srcOrd="3" destOrd="0" presId="urn:microsoft.com/office/officeart/2005/8/layout/chevron2"/>
    <dgm:cxn modelId="{52CF6DAE-26FE-4942-A340-78C58365D916}" type="presParOf" srcId="{9FC19248-B166-45A0-B51A-03465C7C1542}" destId="{032E331D-0BBB-47DC-BF45-63957AFCAF01}" srcOrd="4" destOrd="0" presId="urn:microsoft.com/office/officeart/2005/8/layout/chevron2"/>
    <dgm:cxn modelId="{6BC108E8-CCCF-4E22-81BC-D0EE263832B4}" type="presParOf" srcId="{032E331D-0BBB-47DC-BF45-63957AFCAF01}" destId="{ACE40030-DE96-4C78-A50E-62C45477C093}" srcOrd="0" destOrd="0" presId="urn:microsoft.com/office/officeart/2005/8/layout/chevron2"/>
    <dgm:cxn modelId="{70E54E42-2F05-4AB9-8156-4C97C6652D9D}" type="presParOf" srcId="{032E331D-0BBB-47DC-BF45-63957AFCAF01}" destId="{53F52BA3-FC11-4D2B-835F-052FFB3952D7}" srcOrd="1" destOrd="0" presId="urn:microsoft.com/office/officeart/2005/8/layout/chevron2"/>
    <dgm:cxn modelId="{6114725E-8FBC-489F-8024-D9F037C705E6}" type="presParOf" srcId="{9FC19248-B166-45A0-B51A-03465C7C1542}" destId="{084D122A-7E45-4576-9348-41A4CD623820}" srcOrd="5" destOrd="0" presId="urn:microsoft.com/office/officeart/2005/8/layout/chevron2"/>
    <dgm:cxn modelId="{28E2FA25-3ED4-4853-8D75-38E2A2DAC64B}" type="presParOf" srcId="{9FC19248-B166-45A0-B51A-03465C7C1542}" destId="{F020171D-4DE3-4C50-95FC-B80D33984A7A}" srcOrd="6" destOrd="0" presId="urn:microsoft.com/office/officeart/2005/8/layout/chevron2"/>
    <dgm:cxn modelId="{AA2BF5D0-01AE-4DB2-8FF9-E7B0FC014DEE}" type="presParOf" srcId="{F020171D-4DE3-4C50-95FC-B80D33984A7A}" destId="{8C51331A-C2DB-4DF9-830F-9D1F6C1AFDF2}" srcOrd="0" destOrd="0" presId="urn:microsoft.com/office/officeart/2005/8/layout/chevron2"/>
    <dgm:cxn modelId="{C5A3212F-3757-492E-B870-41CA9E4BE319}" type="presParOf" srcId="{F020171D-4DE3-4C50-95FC-B80D33984A7A}" destId="{ECB43B11-048A-4733-9247-103C5498DB97}"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8876074-AE2D-45A1-AE21-6E90229F7010}"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FB4F029F-C7B5-4E61-8527-E7E06D488321}">
      <dgm:prSet phldrT="[Text]"/>
      <dgm:spPr/>
      <dgm:t>
        <a:bodyPr/>
        <a:lstStyle/>
        <a:p>
          <a:r>
            <a:rPr lang="en-US" dirty="0"/>
            <a:t>1</a:t>
          </a:r>
        </a:p>
      </dgm:t>
    </dgm:pt>
    <dgm:pt modelId="{3ADC895F-43F4-4DB9-93FC-AFDCEE3B2D3A}" type="parTrans" cxnId="{A5CB7A24-04B8-4C67-B692-36DDE5D1005C}">
      <dgm:prSet/>
      <dgm:spPr/>
      <dgm:t>
        <a:bodyPr/>
        <a:lstStyle/>
        <a:p>
          <a:endParaRPr lang="en-US"/>
        </a:p>
      </dgm:t>
    </dgm:pt>
    <dgm:pt modelId="{3E566AB5-E212-441E-9EB0-093033C00A9E}" type="sibTrans" cxnId="{A5CB7A24-04B8-4C67-B692-36DDE5D1005C}">
      <dgm:prSet/>
      <dgm:spPr/>
      <dgm:t>
        <a:bodyPr/>
        <a:lstStyle/>
        <a:p>
          <a:endParaRPr lang="en-US"/>
        </a:p>
      </dgm:t>
    </dgm:pt>
    <dgm:pt modelId="{5ED81C9C-7D20-4055-B601-32172AE1156D}">
      <dgm:prSet phldrT="[Text]"/>
      <dgm:spPr/>
      <dgm:t>
        <a:bodyPr/>
        <a:lstStyle/>
        <a:p>
          <a:r>
            <a:rPr lang="en-US" dirty="0"/>
            <a:t> Calculate the number of launches on each launch site</a:t>
          </a:r>
        </a:p>
      </dgm:t>
    </dgm:pt>
    <dgm:pt modelId="{47900C8B-51F9-4A56-9A96-C8956BD5E84D}" type="parTrans" cxnId="{9C4A347A-B3D5-4B4F-B67B-A4605C6E4CF4}">
      <dgm:prSet/>
      <dgm:spPr/>
      <dgm:t>
        <a:bodyPr/>
        <a:lstStyle/>
        <a:p>
          <a:endParaRPr lang="en-US"/>
        </a:p>
      </dgm:t>
    </dgm:pt>
    <dgm:pt modelId="{886F10CE-DD18-4F03-BAE2-AE18AC8B150A}" type="sibTrans" cxnId="{9C4A347A-B3D5-4B4F-B67B-A4605C6E4CF4}">
      <dgm:prSet/>
      <dgm:spPr/>
      <dgm:t>
        <a:bodyPr/>
        <a:lstStyle/>
        <a:p>
          <a:endParaRPr lang="en-US"/>
        </a:p>
      </dgm:t>
    </dgm:pt>
    <dgm:pt modelId="{D565A285-CF84-470E-9774-9696F04E4173}">
      <dgm:prSet phldrT="[Text]"/>
      <dgm:spPr/>
      <dgm:t>
        <a:bodyPr/>
        <a:lstStyle/>
        <a:p>
          <a:r>
            <a:rPr lang="en-US" dirty="0"/>
            <a:t>2</a:t>
          </a:r>
        </a:p>
      </dgm:t>
    </dgm:pt>
    <dgm:pt modelId="{DA2E1E4F-6704-486D-9067-266549EF4C26}" type="parTrans" cxnId="{C49BFAA2-47F4-4E2C-A228-BB699793115F}">
      <dgm:prSet/>
      <dgm:spPr/>
      <dgm:t>
        <a:bodyPr/>
        <a:lstStyle/>
        <a:p>
          <a:endParaRPr lang="en-US"/>
        </a:p>
      </dgm:t>
    </dgm:pt>
    <dgm:pt modelId="{CEA7ABFC-E818-4AF5-96A2-E27C56FFE472}" type="sibTrans" cxnId="{C49BFAA2-47F4-4E2C-A228-BB699793115F}">
      <dgm:prSet/>
      <dgm:spPr/>
      <dgm:t>
        <a:bodyPr/>
        <a:lstStyle/>
        <a:p>
          <a:endParaRPr lang="en-US"/>
        </a:p>
      </dgm:t>
    </dgm:pt>
    <dgm:pt modelId="{4DC270CD-F580-477C-98B6-8C9A00D71C19}">
      <dgm:prSet phldrT="[Text]"/>
      <dgm:spPr/>
      <dgm:t>
        <a:bodyPr/>
        <a:lstStyle/>
        <a:p>
          <a:r>
            <a:rPr lang="en-US" dirty="0"/>
            <a:t>3</a:t>
          </a:r>
        </a:p>
      </dgm:t>
    </dgm:pt>
    <dgm:pt modelId="{C5AA7E10-B191-4550-83AC-78F720CB8727}" type="parTrans" cxnId="{534D9DDB-75DF-490C-8715-B8305448A991}">
      <dgm:prSet/>
      <dgm:spPr/>
      <dgm:t>
        <a:bodyPr/>
        <a:lstStyle/>
        <a:p>
          <a:endParaRPr lang="en-US"/>
        </a:p>
      </dgm:t>
    </dgm:pt>
    <dgm:pt modelId="{E48493E2-B5D2-4BB8-8359-980AEA55BB11}" type="sibTrans" cxnId="{534D9DDB-75DF-490C-8715-B8305448A991}">
      <dgm:prSet/>
      <dgm:spPr/>
      <dgm:t>
        <a:bodyPr/>
        <a:lstStyle/>
        <a:p>
          <a:endParaRPr lang="en-US"/>
        </a:p>
      </dgm:t>
    </dgm:pt>
    <dgm:pt modelId="{B14A1FD9-B602-4864-A444-BECED015E5A6}">
      <dgm:prSet/>
      <dgm:spPr/>
      <dgm:t>
        <a:bodyPr/>
        <a:lstStyle/>
        <a:p>
          <a:r>
            <a:rPr lang="en-US" dirty="0"/>
            <a:t>4</a:t>
          </a:r>
        </a:p>
      </dgm:t>
    </dgm:pt>
    <dgm:pt modelId="{D749454C-ECCB-411F-ADBF-CD7B8A513873}" type="parTrans" cxnId="{71C92B8B-1E75-4EC9-B5F0-B5E542AEAF68}">
      <dgm:prSet/>
      <dgm:spPr/>
      <dgm:t>
        <a:bodyPr/>
        <a:lstStyle/>
        <a:p>
          <a:endParaRPr lang="en-US"/>
        </a:p>
      </dgm:t>
    </dgm:pt>
    <dgm:pt modelId="{6BD5A343-EFB1-4B18-9C9C-70349698C339}" type="sibTrans" cxnId="{71C92B8B-1E75-4EC9-B5F0-B5E542AEAF68}">
      <dgm:prSet/>
      <dgm:spPr/>
      <dgm:t>
        <a:bodyPr/>
        <a:lstStyle/>
        <a:p>
          <a:endParaRPr lang="en-US"/>
        </a:p>
      </dgm:t>
    </dgm:pt>
    <dgm:pt modelId="{C7C7B16B-F571-4D50-B030-8DE6CEDAA8DA}">
      <dgm:prSet/>
      <dgm:spPr/>
      <dgm:t>
        <a:bodyPr/>
        <a:lstStyle/>
        <a:p>
          <a:r>
            <a:rPr lang="en-US" dirty="0"/>
            <a:t>5</a:t>
          </a:r>
        </a:p>
      </dgm:t>
    </dgm:pt>
    <dgm:pt modelId="{5E27318F-EE5D-42D8-B951-524A3DDDE452}" type="parTrans" cxnId="{CF50E133-0162-418E-AFCF-934507F1F23D}">
      <dgm:prSet/>
      <dgm:spPr/>
      <dgm:t>
        <a:bodyPr/>
        <a:lstStyle/>
        <a:p>
          <a:endParaRPr lang="en-US"/>
        </a:p>
      </dgm:t>
    </dgm:pt>
    <dgm:pt modelId="{8C3DD1E0-3DA8-4950-A94F-8FA3E25D4DB0}" type="sibTrans" cxnId="{CF50E133-0162-418E-AFCF-934507F1F23D}">
      <dgm:prSet/>
      <dgm:spPr/>
      <dgm:t>
        <a:bodyPr/>
        <a:lstStyle/>
        <a:p>
          <a:endParaRPr lang="en-US"/>
        </a:p>
      </dgm:t>
    </dgm:pt>
    <dgm:pt modelId="{1F1E1408-B6EE-4563-B1CE-FC17D0DFC0FA}">
      <dgm:prSet/>
      <dgm:spPr/>
      <dgm:t>
        <a:bodyPr/>
        <a:lstStyle/>
        <a:p>
          <a:r>
            <a:rPr lang="en-US" dirty="0"/>
            <a:t> Calculate the number and occurrence of each orbit</a:t>
          </a:r>
        </a:p>
      </dgm:t>
    </dgm:pt>
    <dgm:pt modelId="{87BC8F34-11C8-47C7-94BF-9D311062461D}" type="parTrans" cxnId="{4D2E2D39-751A-448E-9BFC-90E3BAF8CA76}">
      <dgm:prSet/>
      <dgm:spPr/>
      <dgm:t>
        <a:bodyPr/>
        <a:lstStyle/>
        <a:p>
          <a:endParaRPr lang="en-US"/>
        </a:p>
      </dgm:t>
    </dgm:pt>
    <dgm:pt modelId="{0B64A58A-BBBC-4EBB-91FD-94E48AC879CD}" type="sibTrans" cxnId="{4D2E2D39-751A-448E-9BFC-90E3BAF8CA76}">
      <dgm:prSet/>
      <dgm:spPr/>
      <dgm:t>
        <a:bodyPr/>
        <a:lstStyle/>
        <a:p>
          <a:endParaRPr lang="en-US"/>
        </a:p>
      </dgm:t>
    </dgm:pt>
    <dgm:pt modelId="{1C309401-9A34-4531-A760-E412A7F383F6}">
      <dgm:prSet/>
      <dgm:spPr/>
      <dgm:t>
        <a:bodyPr/>
        <a:lstStyle/>
        <a:p>
          <a:r>
            <a:rPr lang="en-US" dirty="0"/>
            <a:t> Calculate the number and occurrence of mission outcome per orbit type</a:t>
          </a:r>
        </a:p>
      </dgm:t>
    </dgm:pt>
    <dgm:pt modelId="{BBE104A8-C1C2-4C23-8EE1-FF06AA6FE170}" type="parTrans" cxnId="{EBCCB201-D7CE-4A3F-86AA-1195856C0AE0}">
      <dgm:prSet/>
      <dgm:spPr/>
      <dgm:t>
        <a:bodyPr/>
        <a:lstStyle/>
        <a:p>
          <a:endParaRPr lang="en-US"/>
        </a:p>
      </dgm:t>
    </dgm:pt>
    <dgm:pt modelId="{B749D030-F01B-4E97-B070-C63AFFAF13FD}" type="sibTrans" cxnId="{EBCCB201-D7CE-4A3F-86AA-1195856C0AE0}">
      <dgm:prSet/>
      <dgm:spPr/>
      <dgm:t>
        <a:bodyPr/>
        <a:lstStyle/>
        <a:p>
          <a:endParaRPr lang="en-US"/>
        </a:p>
      </dgm:t>
    </dgm:pt>
    <dgm:pt modelId="{7A927A2D-5F86-4E89-BB68-842A1033D10F}">
      <dgm:prSet/>
      <dgm:spPr/>
      <dgm:t>
        <a:bodyPr/>
        <a:lstStyle/>
        <a:p>
          <a:r>
            <a:rPr lang="en-US" dirty="0"/>
            <a:t> Create a landing outcome label from Outcome column using replace</a:t>
          </a:r>
        </a:p>
      </dgm:t>
    </dgm:pt>
    <dgm:pt modelId="{0B3C0697-46E7-4783-8A4C-0370DF875B7C}" type="parTrans" cxnId="{5F3E1580-DD9A-4DCD-8DE1-5494424FD5B0}">
      <dgm:prSet/>
      <dgm:spPr/>
      <dgm:t>
        <a:bodyPr/>
        <a:lstStyle/>
        <a:p>
          <a:endParaRPr lang="en-US"/>
        </a:p>
      </dgm:t>
    </dgm:pt>
    <dgm:pt modelId="{630322F4-9399-422F-B38E-8469C74FD81D}" type="sibTrans" cxnId="{5F3E1580-DD9A-4DCD-8DE1-5494424FD5B0}">
      <dgm:prSet/>
      <dgm:spPr/>
      <dgm:t>
        <a:bodyPr/>
        <a:lstStyle/>
        <a:p>
          <a:endParaRPr lang="en-US"/>
        </a:p>
      </dgm:t>
    </dgm:pt>
    <dgm:pt modelId="{B6F47A5A-6DC4-4576-84BB-24C8174414E9}">
      <dgm:prSet/>
      <dgm:spPr/>
      <dgm:t>
        <a:bodyPr/>
        <a:lstStyle/>
        <a:p>
          <a:r>
            <a:rPr lang="en-US" dirty="0"/>
            <a:t> Export data to CSV file</a:t>
          </a:r>
        </a:p>
      </dgm:t>
    </dgm:pt>
    <dgm:pt modelId="{57B73FA9-4AEC-45C5-808F-17587C514EED}" type="parTrans" cxnId="{8EEF6AF6-D9BB-4636-A3D9-DE590A00D061}">
      <dgm:prSet/>
      <dgm:spPr/>
      <dgm:t>
        <a:bodyPr/>
        <a:lstStyle/>
        <a:p>
          <a:endParaRPr lang="en-US"/>
        </a:p>
      </dgm:t>
    </dgm:pt>
    <dgm:pt modelId="{F7921CF4-7076-4AD3-9FB7-76CB06E1B0E5}" type="sibTrans" cxnId="{8EEF6AF6-D9BB-4636-A3D9-DE590A00D061}">
      <dgm:prSet/>
      <dgm:spPr/>
      <dgm:t>
        <a:bodyPr/>
        <a:lstStyle/>
        <a:p>
          <a:endParaRPr lang="en-US"/>
        </a:p>
      </dgm:t>
    </dgm:pt>
    <dgm:pt modelId="{9FC19248-B166-45A0-B51A-03465C7C1542}" type="pres">
      <dgm:prSet presAssocID="{28876074-AE2D-45A1-AE21-6E90229F7010}" presName="linearFlow" presStyleCnt="0">
        <dgm:presLayoutVars>
          <dgm:dir/>
          <dgm:animLvl val="lvl"/>
          <dgm:resizeHandles val="exact"/>
        </dgm:presLayoutVars>
      </dgm:prSet>
      <dgm:spPr/>
    </dgm:pt>
    <dgm:pt modelId="{C2A3C50E-F9C4-49E9-B737-D0FB868D1A2E}" type="pres">
      <dgm:prSet presAssocID="{FB4F029F-C7B5-4E61-8527-E7E06D488321}" presName="composite" presStyleCnt="0"/>
      <dgm:spPr/>
    </dgm:pt>
    <dgm:pt modelId="{34CB3C14-8E14-485B-B9E7-D48A3BCB58AF}" type="pres">
      <dgm:prSet presAssocID="{FB4F029F-C7B5-4E61-8527-E7E06D488321}" presName="parentText" presStyleLbl="alignNode1" presStyleIdx="0" presStyleCnt="5">
        <dgm:presLayoutVars>
          <dgm:chMax val="1"/>
          <dgm:bulletEnabled val="1"/>
        </dgm:presLayoutVars>
      </dgm:prSet>
      <dgm:spPr/>
    </dgm:pt>
    <dgm:pt modelId="{3B6FEA58-0CF6-47A7-BAD1-62B3F62AFCED}" type="pres">
      <dgm:prSet presAssocID="{FB4F029F-C7B5-4E61-8527-E7E06D488321}" presName="descendantText" presStyleLbl="alignAcc1" presStyleIdx="0" presStyleCnt="5">
        <dgm:presLayoutVars>
          <dgm:bulletEnabled val="1"/>
        </dgm:presLayoutVars>
      </dgm:prSet>
      <dgm:spPr/>
    </dgm:pt>
    <dgm:pt modelId="{412EAB67-989F-441A-B069-5579FEB52DF4}" type="pres">
      <dgm:prSet presAssocID="{3E566AB5-E212-441E-9EB0-093033C00A9E}" presName="sp" presStyleCnt="0"/>
      <dgm:spPr/>
    </dgm:pt>
    <dgm:pt modelId="{F08F938C-DC56-48A4-AB8C-79EC13192DB9}" type="pres">
      <dgm:prSet presAssocID="{D565A285-CF84-470E-9774-9696F04E4173}" presName="composite" presStyleCnt="0"/>
      <dgm:spPr/>
    </dgm:pt>
    <dgm:pt modelId="{E878EBB0-52E0-4879-944A-0674BE15EF72}" type="pres">
      <dgm:prSet presAssocID="{D565A285-CF84-470E-9774-9696F04E4173}" presName="parentText" presStyleLbl="alignNode1" presStyleIdx="1" presStyleCnt="5">
        <dgm:presLayoutVars>
          <dgm:chMax val="1"/>
          <dgm:bulletEnabled val="1"/>
        </dgm:presLayoutVars>
      </dgm:prSet>
      <dgm:spPr/>
    </dgm:pt>
    <dgm:pt modelId="{C939D44F-B1A2-4919-B171-1533A9D859E8}" type="pres">
      <dgm:prSet presAssocID="{D565A285-CF84-470E-9774-9696F04E4173}" presName="descendantText" presStyleLbl="alignAcc1" presStyleIdx="1" presStyleCnt="5">
        <dgm:presLayoutVars>
          <dgm:bulletEnabled val="1"/>
        </dgm:presLayoutVars>
      </dgm:prSet>
      <dgm:spPr/>
    </dgm:pt>
    <dgm:pt modelId="{3629DBF4-6B5B-4583-8331-B68EB472E4E4}" type="pres">
      <dgm:prSet presAssocID="{CEA7ABFC-E818-4AF5-96A2-E27C56FFE472}" presName="sp" presStyleCnt="0"/>
      <dgm:spPr/>
    </dgm:pt>
    <dgm:pt modelId="{032E331D-0BBB-47DC-BF45-63957AFCAF01}" type="pres">
      <dgm:prSet presAssocID="{4DC270CD-F580-477C-98B6-8C9A00D71C19}" presName="composite" presStyleCnt="0"/>
      <dgm:spPr/>
    </dgm:pt>
    <dgm:pt modelId="{ACE40030-DE96-4C78-A50E-62C45477C093}" type="pres">
      <dgm:prSet presAssocID="{4DC270CD-F580-477C-98B6-8C9A00D71C19}" presName="parentText" presStyleLbl="alignNode1" presStyleIdx="2" presStyleCnt="5">
        <dgm:presLayoutVars>
          <dgm:chMax val="1"/>
          <dgm:bulletEnabled val="1"/>
        </dgm:presLayoutVars>
      </dgm:prSet>
      <dgm:spPr/>
    </dgm:pt>
    <dgm:pt modelId="{53F52BA3-FC11-4D2B-835F-052FFB3952D7}" type="pres">
      <dgm:prSet presAssocID="{4DC270CD-F580-477C-98B6-8C9A00D71C19}" presName="descendantText" presStyleLbl="alignAcc1" presStyleIdx="2" presStyleCnt="5">
        <dgm:presLayoutVars>
          <dgm:bulletEnabled val="1"/>
        </dgm:presLayoutVars>
      </dgm:prSet>
      <dgm:spPr/>
    </dgm:pt>
    <dgm:pt modelId="{084D122A-7E45-4576-9348-41A4CD623820}" type="pres">
      <dgm:prSet presAssocID="{E48493E2-B5D2-4BB8-8359-980AEA55BB11}" presName="sp" presStyleCnt="0"/>
      <dgm:spPr/>
    </dgm:pt>
    <dgm:pt modelId="{F020171D-4DE3-4C50-95FC-B80D33984A7A}" type="pres">
      <dgm:prSet presAssocID="{B14A1FD9-B602-4864-A444-BECED015E5A6}" presName="composite" presStyleCnt="0"/>
      <dgm:spPr/>
    </dgm:pt>
    <dgm:pt modelId="{8C51331A-C2DB-4DF9-830F-9D1F6C1AFDF2}" type="pres">
      <dgm:prSet presAssocID="{B14A1FD9-B602-4864-A444-BECED015E5A6}" presName="parentText" presStyleLbl="alignNode1" presStyleIdx="3" presStyleCnt="5">
        <dgm:presLayoutVars>
          <dgm:chMax val="1"/>
          <dgm:bulletEnabled val="1"/>
        </dgm:presLayoutVars>
      </dgm:prSet>
      <dgm:spPr/>
    </dgm:pt>
    <dgm:pt modelId="{ECB43B11-048A-4733-9247-103C5498DB97}" type="pres">
      <dgm:prSet presAssocID="{B14A1FD9-B602-4864-A444-BECED015E5A6}" presName="descendantText" presStyleLbl="alignAcc1" presStyleIdx="3" presStyleCnt="5">
        <dgm:presLayoutVars>
          <dgm:bulletEnabled val="1"/>
        </dgm:presLayoutVars>
      </dgm:prSet>
      <dgm:spPr/>
    </dgm:pt>
    <dgm:pt modelId="{6C2E1533-F615-431D-8E80-D97488A71927}" type="pres">
      <dgm:prSet presAssocID="{6BD5A343-EFB1-4B18-9C9C-70349698C339}" presName="sp" presStyleCnt="0"/>
      <dgm:spPr/>
    </dgm:pt>
    <dgm:pt modelId="{145DA072-5098-491C-866F-4C558B5347A9}" type="pres">
      <dgm:prSet presAssocID="{C7C7B16B-F571-4D50-B030-8DE6CEDAA8DA}" presName="composite" presStyleCnt="0"/>
      <dgm:spPr/>
    </dgm:pt>
    <dgm:pt modelId="{B0223B44-24AF-4C43-AEFB-8EACBED8516A}" type="pres">
      <dgm:prSet presAssocID="{C7C7B16B-F571-4D50-B030-8DE6CEDAA8DA}" presName="parentText" presStyleLbl="alignNode1" presStyleIdx="4" presStyleCnt="5">
        <dgm:presLayoutVars>
          <dgm:chMax val="1"/>
          <dgm:bulletEnabled val="1"/>
        </dgm:presLayoutVars>
      </dgm:prSet>
      <dgm:spPr/>
    </dgm:pt>
    <dgm:pt modelId="{74BB11A2-26B3-442B-9E95-281E77C6ADD8}" type="pres">
      <dgm:prSet presAssocID="{C7C7B16B-F571-4D50-B030-8DE6CEDAA8DA}" presName="descendantText" presStyleLbl="alignAcc1" presStyleIdx="4" presStyleCnt="5">
        <dgm:presLayoutVars>
          <dgm:bulletEnabled val="1"/>
        </dgm:presLayoutVars>
      </dgm:prSet>
      <dgm:spPr/>
    </dgm:pt>
  </dgm:ptLst>
  <dgm:cxnLst>
    <dgm:cxn modelId="{EBCCB201-D7CE-4A3F-86AA-1195856C0AE0}" srcId="{4DC270CD-F580-477C-98B6-8C9A00D71C19}" destId="{1C309401-9A34-4531-A760-E412A7F383F6}" srcOrd="0" destOrd="0" parTransId="{BBE104A8-C1C2-4C23-8EE1-FF06AA6FE170}" sibTransId="{B749D030-F01B-4E97-B070-C63AFFAF13FD}"/>
    <dgm:cxn modelId="{A5CB7A24-04B8-4C67-B692-36DDE5D1005C}" srcId="{28876074-AE2D-45A1-AE21-6E90229F7010}" destId="{FB4F029F-C7B5-4E61-8527-E7E06D488321}" srcOrd="0" destOrd="0" parTransId="{3ADC895F-43F4-4DB9-93FC-AFDCEE3B2D3A}" sibTransId="{3E566AB5-E212-441E-9EB0-093033C00A9E}"/>
    <dgm:cxn modelId="{CF50E133-0162-418E-AFCF-934507F1F23D}" srcId="{28876074-AE2D-45A1-AE21-6E90229F7010}" destId="{C7C7B16B-F571-4D50-B030-8DE6CEDAA8DA}" srcOrd="4" destOrd="0" parTransId="{5E27318F-EE5D-42D8-B951-524A3DDDE452}" sibTransId="{8C3DD1E0-3DA8-4950-A94F-8FA3E25D4DB0}"/>
    <dgm:cxn modelId="{4D2E2D39-751A-448E-9BFC-90E3BAF8CA76}" srcId="{D565A285-CF84-470E-9774-9696F04E4173}" destId="{1F1E1408-B6EE-4563-B1CE-FC17D0DFC0FA}" srcOrd="0" destOrd="0" parTransId="{87BC8F34-11C8-47C7-94BF-9D311062461D}" sibTransId="{0B64A58A-BBBC-4EBB-91FD-94E48AC879CD}"/>
    <dgm:cxn modelId="{66F5783B-1088-4D1D-8CD6-C919805468F5}" type="presOf" srcId="{1F1E1408-B6EE-4563-B1CE-FC17D0DFC0FA}" destId="{C939D44F-B1A2-4919-B171-1533A9D859E8}" srcOrd="0" destOrd="0" presId="urn:microsoft.com/office/officeart/2005/8/layout/chevron2"/>
    <dgm:cxn modelId="{556B3666-BB4F-46B3-86E3-5ED15E0A7AA3}" type="presOf" srcId="{28876074-AE2D-45A1-AE21-6E90229F7010}" destId="{9FC19248-B166-45A0-B51A-03465C7C1542}" srcOrd="0" destOrd="0" presId="urn:microsoft.com/office/officeart/2005/8/layout/chevron2"/>
    <dgm:cxn modelId="{43EF4474-B196-4AFC-BCCB-A8BD38178D92}" type="presOf" srcId="{4DC270CD-F580-477C-98B6-8C9A00D71C19}" destId="{ACE40030-DE96-4C78-A50E-62C45477C093}" srcOrd="0" destOrd="0" presId="urn:microsoft.com/office/officeart/2005/8/layout/chevron2"/>
    <dgm:cxn modelId="{141E2778-B8CA-4DC1-A908-343E142C86F5}" type="presOf" srcId="{B6F47A5A-6DC4-4576-84BB-24C8174414E9}" destId="{74BB11A2-26B3-442B-9E95-281E77C6ADD8}" srcOrd="0" destOrd="0" presId="urn:microsoft.com/office/officeart/2005/8/layout/chevron2"/>
    <dgm:cxn modelId="{9C4A347A-B3D5-4B4F-B67B-A4605C6E4CF4}" srcId="{FB4F029F-C7B5-4E61-8527-E7E06D488321}" destId="{5ED81C9C-7D20-4055-B601-32172AE1156D}" srcOrd="0" destOrd="0" parTransId="{47900C8B-51F9-4A56-9A96-C8956BD5E84D}" sibTransId="{886F10CE-DD18-4F03-BAE2-AE18AC8B150A}"/>
    <dgm:cxn modelId="{5F3E1580-DD9A-4DCD-8DE1-5494424FD5B0}" srcId="{B14A1FD9-B602-4864-A444-BECED015E5A6}" destId="{7A927A2D-5F86-4E89-BB68-842A1033D10F}" srcOrd="0" destOrd="0" parTransId="{0B3C0697-46E7-4783-8A4C-0370DF875B7C}" sibTransId="{630322F4-9399-422F-B38E-8469C74FD81D}"/>
    <dgm:cxn modelId="{D725F08A-4E0E-449F-B889-2964270D8F87}" type="presOf" srcId="{7A927A2D-5F86-4E89-BB68-842A1033D10F}" destId="{ECB43B11-048A-4733-9247-103C5498DB97}" srcOrd="0" destOrd="0" presId="urn:microsoft.com/office/officeart/2005/8/layout/chevron2"/>
    <dgm:cxn modelId="{71C92B8B-1E75-4EC9-B5F0-B5E542AEAF68}" srcId="{28876074-AE2D-45A1-AE21-6E90229F7010}" destId="{B14A1FD9-B602-4864-A444-BECED015E5A6}" srcOrd="3" destOrd="0" parTransId="{D749454C-ECCB-411F-ADBF-CD7B8A513873}" sibTransId="{6BD5A343-EFB1-4B18-9C9C-70349698C339}"/>
    <dgm:cxn modelId="{C49BFAA2-47F4-4E2C-A228-BB699793115F}" srcId="{28876074-AE2D-45A1-AE21-6E90229F7010}" destId="{D565A285-CF84-470E-9774-9696F04E4173}" srcOrd="1" destOrd="0" parTransId="{DA2E1E4F-6704-486D-9067-266549EF4C26}" sibTransId="{CEA7ABFC-E818-4AF5-96A2-E27C56FFE472}"/>
    <dgm:cxn modelId="{B35F9DA4-9061-414D-AEAB-F92D82E28B99}" type="presOf" srcId="{5ED81C9C-7D20-4055-B601-32172AE1156D}" destId="{3B6FEA58-0CF6-47A7-BAD1-62B3F62AFCED}" srcOrd="0" destOrd="0" presId="urn:microsoft.com/office/officeart/2005/8/layout/chevron2"/>
    <dgm:cxn modelId="{E5EE2EA5-CE67-4D2C-8F39-CEA4901E1EC6}" type="presOf" srcId="{D565A285-CF84-470E-9774-9696F04E4173}" destId="{E878EBB0-52E0-4879-944A-0674BE15EF72}" srcOrd="0" destOrd="0" presId="urn:microsoft.com/office/officeart/2005/8/layout/chevron2"/>
    <dgm:cxn modelId="{F066CBAB-2FD7-4A39-9678-9F4C5D102CA7}" type="presOf" srcId="{FB4F029F-C7B5-4E61-8527-E7E06D488321}" destId="{34CB3C14-8E14-485B-B9E7-D48A3BCB58AF}" srcOrd="0" destOrd="0" presId="urn:microsoft.com/office/officeart/2005/8/layout/chevron2"/>
    <dgm:cxn modelId="{5BFA36C4-B5AF-4F1B-9776-1F90B6D0E11A}" type="presOf" srcId="{1C309401-9A34-4531-A760-E412A7F383F6}" destId="{53F52BA3-FC11-4D2B-835F-052FFB3952D7}" srcOrd="0" destOrd="0" presId="urn:microsoft.com/office/officeart/2005/8/layout/chevron2"/>
    <dgm:cxn modelId="{D76D8AC9-EFE7-4AB0-B05D-174E0EE092E9}" type="presOf" srcId="{C7C7B16B-F571-4D50-B030-8DE6CEDAA8DA}" destId="{B0223B44-24AF-4C43-AEFB-8EACBED8516A}" srcOrd="0" destOrd="0" presId="urn:microsoft.com/office/officeart/2005/8/layout/chevron2"/>
    <dgm:cxn modelId="{FEA00ED5-946A-4235-ADB0-B20C3AF5A602}" type="presOf" srcId="{B14A1FD9-B602-4864-A444-BECED015E5A6}" destId="{8C51331A-C2DB-4DF9-830F-9D1F6C1AFDF2}" srcOrd="0" destOrd="0" presId="urn:microsoft.com/office/officeart/2005/8/layout/chevron2"/>
    <dgm:cxn modelId="{534D9DDB-75DF-490C-8715-B8305448A991}" srcId="{28876074-AE2D-45A1-AE21-6E90229F7010}" destId="{4DC270CD-F580-477C-98B6-8C9A00D71C19}" srcOrd="2" destOrd="0" parTransId="{C5AA7E10-B191-4550-83AC-78F720CB8727}" sibTransId="{E48493E2-B5D2-4BB8-8359-980AEA55BB11}"/>
    <dgm:cxn modelId="{8EEF6AF6-D9BB-4636-A3D9-DE590A00D061}" srcId="{C7C7B16B-F571-4D50-B030-8DE6CEDAA8DA}" destId="{B6F47A5A-6DC4-4576-84BB-24C8174414E9}" srcOrd="0" destOrd="0" parTransId="{57B73FA9-4AEC-45C5-808F-17587C514EED}" sibTransId="{F7921CF4-7076-4AD3-9FB7-76CB06E1B0E5}"/>
    <dgm:cxn modelId="{80E263B9-A63C-4A54-91D5-C9629B18F149}" type="presParOf" srcId="{9FC19248-B166-45A0-B51A-03465C7C1542}" destId="{C2A3C50E-F9C4-49E9-B737-D0FB868D1A2E}" srcOrd="0" destOrd="0" presId="urn:microsoft.com/office/officeart/2005/8/layout/chevron2"/>
    <dgm:cxn modelId="{BEDC47AF-9F11-4E96-997F-023E48A397B2}" type="presParOf" srcId="{C2A3C50E-F9C4-49E9-B737-D0FB868D1A2E}" destId="{34CB3C14-8E14-485B-B9E7-D48A3BCB58AF}" srcOrd="0" destOrd="0" presId="urn:microsoft.com/office/officeart/2005/8/layout/chevron2"/>
    <dgm:cxn modelId="{F0BF7875-A3C0-44DD-99DD-867E9A2BA427}" type="presParOf" srcId="{C2A3C50E-F9C4-49E9-B737-D0FB868D1A2E}" destId="{3B6FEA58-0CF6-47A7-BAD1-62B3F62AFCED}" srcOrd="1" destOrd="0" presId="urn:microsoft.com/office/officeart/2005/8/layout/chevron2"/>
    <dgm:cxn modelId="{A6B6C503-BEF0-49E1-BAFC-96D520A3D2C5}" type="presParOf" srcId="{9FC19248-B166-45A0-B51A-03465C7C1542}" destId="{412EAB67-989F-441A-B069-5579FEB52DF4}" srcOrd="1" destOrd="0" presId="urn:microsoft.com/office/officeart/2005/8/layout/chevron2"/>
    <dgm:cxn modelId="{2C2A65D4-736F-43FC-8B81-B49FAE6162F5}" type="presParOf" srcId="{9FC19248-B166-45A0-B51A-03465C7C1542}" destId="{F08F938C-DC56-48A4-AB8C-79EC13192DB9}" srcOrd="2" destOrd="0" presId="urn:microsoft.com/office/officeart/2005/8/layout/chevron2"/>
    <dgm:cxn modelId="{EE444CAF-54BA-4157-8DCA-F06F790E0A05}" type="presParOf" srcId="{F08F938C-DC56-48A4-AB8C-79EC13192DB9}" destId="{E878EBB0-52E0-4879-944A-0674BE15EF72}" srcOrd="0" destOrd="0" presId="urn:microsoft.com/office/officeart/2005/8/layout/chevron2"/>
    <dgm:cxn modelId="{BCAB8716-7574-4456-B376-5E33DEABD215}" type="presParOf" srcId="{F08F938C-DC56-48A4-AB8C-79EC13192DB9}" destId="{C939D44F-B1A2-4919-B171-1533A9D859E8}" srcOrd="1" destOrd="0" presId="urn:microsoft.com/office/officeart/2005/8/layout/chevron2"/>
    <dgm:cxn modelId="{3FA911B3-6C3F-46E4-8A61-1B27DC34B401}" type="presParOf" srcId="{9FC19248-B166-45A0-B51A-03465C7C1542}" destId="{3629DBF4-6B5B-4583-8331-B68EB472E4E4}" srcOrd="3" destOrd="0" presId="urn:microsoft.com/office/officeart/2005/8/layout/chevron2"/>
    <dgm:cxn modelId="{52CF6DAE-26FE-4942-A340-78C58365D916}" type="presParOf" srcId="{9FC19248-B166-45A0-B51A-03465C7C1542}" destId="{032E331D-0BBB-47DC-BF45-63957AFCAF01}" srcOrd="4" destOrd="0" presId="urn:microsoft.com/office/officeart/2005/8/layout/chevron2"/>
    <dgm:cxn modelId="{6BC108E8-CCCF-4E22-81BC-D0EE263832B4}" type="presParOf" srcId="{032E331D-0BBB-47DC-BF45-63957AFCAF01}" destId="{ACE40030-DE96-4C78-A50E-62C45477C093}" srcOrd="0" destOrd="0" presId="urn:microsoft.com/office/officeart/2005/8/layout/chevron2"/>
    <dgm:cxn modelId="{70E54E42-2F05-4AB9-8156-4C97C6652D9D}" type="presParOf" srcId="{032E331D-0BBB-47DC-BF45-63957AFCAF01}" destId="{53F52BA3-FC11-4D2B-835F-052FFB3952D7}" srcOrd="1" destOrd="0" presId="urn:microsoft.com/office/officeart/2005/8/layout/chevron2"/>
    <dgm:cxn modelId="{6114725E-8FBC-489F-8024-D9F037C705E6}" type="presParOf" srcId="{9FC19248-B166-45A0-B51A-03465C7C1542}" destId="{084D122A-7E45-4576-9348-41A4CD623820}" srcOrd="5" destOrd="0" presId="urn:microsoft.com/office/officeart/2005/8/layout/chevron2"/>
    <dgm:cxn modelId="{28E2FA25-3ED4-4853-8D75-38E2A2DAC64B}" type="presParOf" srcId="{9FC19248-B166-45A0-B51A-03465C7C1542}" destId="{F020171D-4DE3-4C50-95FC-B80D33984A7A}" srcOrd="6" destOrd="0" presId="urn:microsoft.com/office/officeart/2005/8/layout/chevron2"/>
    <dgm:cxn modelId="{AA2BF5D0-01AE-4DB2-8FF9-E7B0FC014DEE}" type="presParOf" srcId="{F020171D-4DE3-4C50-95FC-B80D33984A7A}" destId="{8C51331A-C2DB-4DF9-830F-9D1F6C1AFDF2}" srcOrd="0" destOrd="0" presId="urn:microsoft.com/office/officeart/2005/8/layout/chevron2"/>
    <dgm:cxn modelId="{C5A3212F-3757-492E-B870-41CA9E4BE319}" type="presParOf" srcId="{F020171D-4DE3-4C50-95FC-B80D33984A7A}" destId="{ECB43B11-048A-4733-9247-103C5498DB97}" srcOrd="1" destOrd="0" presId="urn:microsoft.com/office/officeart/2005/8/layout/chevron2"/>
    <dgm:cxn modelId="{AFDAFF90-8E0D-4262-9322-2125A75A07C3}" type="presParOf" srcId="{9FC19248-B166-45A0-B51A-03465C7C1542}" destId="{6C2E1533-F615-431D-8E80-D97488A71927}" srcOrd="7" destOrd="0" presId="urn:microsoft.com/office/officeart/2005/8/layout/chevron2"/>
    <dgm:cxn modelId="{EA2092B7-EA52-4485-A7DD-ABFC89342442}" type="presParOf" srcId="{9FC19248-B166-45A0-B51A-03465C7C1542}" destId="{145DA072-5098-491C-866F-4C558B5347A9}" srcOrd="8" destOrd="0" presId="urn:microsoft.com/office/officeart/2005/8/layout/chevron2"/>
    <dgm:cxn modelId="{EACDC201-7535-46E2-ADDB-D7BBDAE78A98}" type="presParOf" srcId="{145DA072-5098-491C-866F-4C558B5347A9}" destId="{B0223B44-24AF-4C43-AEFB-8EACBED8516A}" srcOrd="0" destOrd="0" presId="urn:microsoft.com/office/officeart/2005/8/layout/chevron2"/>
    <dgm:cxn modelId="{F7A1147A-C4B9-4A03-8F62-D3B53B2E2558}" type="presParOf" srcId="{145DA072-5098-491C-866F-4C558B5347A9}" destId="{74BB11A2-26B3-442B-9E95-281E77C6ADD8}"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8876074-AE2D-45A1-AE21-6E90229F7010}"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FB4F029F-C7B5-4E61-8527-E7E06D488321}">
      <dgm:prSet phldrT="[Text]"/>
      <dgm:spPr/>
      <dgm:t>
        <a:bodyPr/>
        <a:lstStyle/>
        <a:p>
          <a:r>
            <a:rPr lang="en-US" dirty="0"/>
            <a:t>1</a:t>
          </a:r>
        </a:p>
      </dgm:t>
    </dgm:pt>
    <dgm:pt modelId="{3ADC895F-43F4-4DB9-93FC-AFDCEE3B2D3A}" type="parTrans" cxnId="{A5CB7A24-04B8-4C67-B692-36DDE5D1005C}">
      <dgm:prSet/>
      <dgm:spPr/>
      <dgm:t>
        <a:bodyPr/>
        <a:lstStyle/>
        <a:p>
          <a:endParaRPr lang="en-US"/>
        </a:p>
      </dgm:t>
    </dgm:pt>
    <dgm:pt modelId="{3E566AB5-E212-441E-9EB0-093033C00A9E}" type="sibTrans" cxnId="{A5CB7A24-04B8-4C67-B692-36DDE5D1005C}">
      <dgm:prSet/>
      <dgm:spPr/>
      <dgm:t>
        <a:bodyPr/>
        <a:lstStyle/>
        <a:p>
          <a:endParaRPr lang="en-US"/>
        </a:p>
      </dgm:t>
    </dgm:pt>
    <dgm:pt modelId="{5ED81C9C-7D20-4055-B601-32172AE1156D}">
      <dgm:prSet phldrT="[Text]"/>
      <dgm:spPr/>
      <dgm:t>
        <a:bodyPr/>
        <a:lstStyle/>
        <a:p>
          <a:r>
            <a:rPr lang="en-US" dirty="0"/>
            <a:t> Import data and create a label using ‘Class’ column</a:t>
          </a:r>
        </a:p>
      </dgm:t>
    </dgm:pt>
    <dgm:pt modelId="{47900C8B-51F9-4A56-9A96-C8956BD5E84D}" type="parTrans" cxnId="{9C4A347A-B3D5-4B4F-B67B-A4605C6E4CF4}">
      <dgm:prSet/>
      <dgm:spPr/>
      <dgm:t>
        <a:bodyPr/>
        <a:lstStyle/>
        <a:p>
          <a:endParaRPr lang="en-US"/>
        </a:p>
      </dgm:t>
    </dgm:pt>
    <dgm:pt modelId="{886F10CE-DD18-4F03-BAE2-AE18AC8B150A}" type="sibTrans" cxnId="{9C4A347A-B3D5-4B4F-B67B-A4605C6E4CF4}">
      <dgm:prSet/>
      <dgm:spPr/>
      <dgm:t>
        <a:bodyPr/>
        <a:lstStyle/>
        <a:p>
          <a:endParaRPr lang="en-US"/>
        </a:p>
      </dgm:t>
    </dgm:pt>
    <dgm:pt modelId="{D565A285-CF84-470E-9774-9696F04E4173}">
      <dgm:prSet phldrT="[Text]"/>
      <dgm:spPr/>
      <dgm:t>
        <a:bodyPr/>
        <a:lstStyle/>
        <a:p>
          <a:r>
            <a:rPr lang="en-US" dirty="0"/>
            <a:t>2</a:t>
          </a:r>
        </a:p>
      </dgm:t>
    </dgm:pt>
    <dgm:pt modelId="{DA2E1E4F-6704-486D-9067-266549EF4C26}" type="parTrans" cxnId="{C49BFAA2-47F4-4E2C-A228-BB699793115F}">
      <dgm:prSet/>
      <dgm:spPr/>
      <dgm:t>
        <a:bodyPr/>
        <a:lstStyle/>
        <a:p>
          <a:endParaRPr lang="en-US"/>
        </a:p>
      </dgm:t>
    </dgm:pt>
    <dgm:pt modelId="{CEA7ABFC-E818-4AF5-96A2-E27C56FFE472}" type="sibTrans" cxnId="{C49BFAA2-47F4-4E2C-A228-BB699793115F}">
      <dgm:prSet/>
      <dgm:spPr/>
      <dgm:t>
        <a:bodyPr/>
        <a:lstStyle/>
        <a:p>
          <a:endParaRPr lang="en-US"/>
        </a:p>
      </dgm:t>
    </dgm:pt>
    <dgm:pt modelId="{4DC270CD-F580-477C-98B6-8C9A00D71C19}">
      <dgm:prSet phldrT="[Text]"/>
      <dgm:spPr/>
      <dgm:t>
        <a:bodyPr/>
        <a:lstStyle/>
        <a:p>
          <a:r>
            <a:rPr lang="en-US" dirty="0"/>
            <a:t>3</a:t>
          </a:r>
        </a:p>
      </dgm:t>
    </dgm:pt>
    <dgm:pt modelId="{C5AA7E10-B191-4550-83AC-78F720CB8727}" type="parTrans" cxnId="{534D9DDB-75DF-490C-8715-B8305448A991}">
      <dgm:prSet/>
      <dgm:spPr/>
      <dgm:t>
        <a:bodyPr/>
        <a:lstStyle/>
        <a:p>
          <a:endParaRPr lang="en-US"/>
        </a:p>
      </dgm:t>
    </dgm:pt>
    <dgm:pt modelId="{E48493E2-B5D2-4BB8-8359-980AEA55BB11}" type="sibTrans" cxnId="{534D9DDB-75DF-490C-8715-B8305448A991}">
      <dgm:prSet/>
      <dgm:spPr/>
      <dgm:t>
        <a:bodyPr/>
        <a:lstStyle/>
        <a:p>
          <a:endParaRPr lang="en-US"/>
        </a:p>
      </dgm:t>
    </dgm:pt>
    <dgm:pt modelId="{B14A1FD9-B602-4864-A444-BECED015E5A6}">
      <dgm:prSet/>
      <dgm:spPr/>
      <dgm:t>
        <a:bodyPr/>
        <a:lstStyle/>
        <a:p>
          <a:r>
            <a:rPr lang="en-US" dirty="0"/>
            <a:t>4</a:t>
          </a:r>
        </a:p>
      </dgm:t>
    </dgm:pt>
    <dgm:pt modelId="{D749454C-ECCB-411F-ADBF-CD7B8A513873}" type="parTrans" cxnId="{71C92B8B-1E75-4EC9-B5F0-B5E542AEAF68}">
      <dgm:prSet/>
      <dgm:spPr/>
      <dgm:t>
        <a:bodyPr/>
        <a:lstStyle/>
        <a:p>
          <a:endParaRPr lang="en-US"/>
        </a:p>
      </dgm:t>
    </dgm:pt>
    <dgm:pt modelId="{6BD5A343-EFB1-4B18-9C9C-70349698C339}" type="sibTrans" cxnId="{71C92B8B-1E75-4EC9-B5F0-B5E542AEAF68}">
      <dgm:prSet/>
      <dgm:spPr/>
      <dgm:t>
        <a:bodyPr/>
        <a:lstStyle/>
        <a:p>
          <a:endParaRPr lang="en-US"/>
        </a:p>
      </dgm:t>
    </dgm:pt>
    <dgm:pt modelId="{C7C7B16B-F571-4D50-B030-8DE6CEDAA8DA}">
      <dgm:prSet/>
      <dgm:spPr/>
      <dgm:t>
        <a:bodyPr/>
        <a:lstStyle/>
        <a:p>
          <a:r>
            <a:rPr lang="en-US" dirty="0"/>
            <a:t>5</a:t>
          </a:r>
        </a:p>
      </dgm:t>
    </dgm:pt>
    <dgm:pt modelId="{5E27318F-EE5D-42D8-B951-524A3DDDE452}" type="parTrans" cxnId="{CF50E133-0162-418E-AFCF-934507F1F23D}">
      <dgm:prSet/>
      <dgm:spPr/>
      <dgm:t>
        <a:bodyPr/>
        <a:lstStyle/>
        <a:p>
          <a:endParaRPr lang="en-US"/>
        </a:p>
      </dgm:t>
    </dgm:pt>
    <dgm:pt modelId="{8C3DD1E0-3DA8-4950-A94F-8FA3E25D4DB0}" type="sibTrans" cxnId="{CF50E133-0162-418E-AFCF-934507F1F23D}">
      <dgm:prSet/>
      <dgm:spPr/>
      <dgm:t>
        <a:bodyPr/>
        <a:lstStyle/>
        <a:p>
          <a:endParaRPr lang="en-US"/>
        </a:p>
      </dgm:t>
    </dgm:pt>
    <dgm:pt modelId="{1F1E1408-B6EE-4563-B1CE-FC17D0DFC0FA}">
      <dgm:prSet/>
      <dgm:spPr/>
      <dgm:t>
        <a:bodyPr/>
        <a:lstStyle/>
        <a:p>
          <a:r>
            <a:rPr lang="en-US" dirty="0"/>
            <a:t> Preprocess feature dataset</a:t>
          </a:r>
        </a:p>
      </dgm:t>
    </dgm:pt>
    <dgm:pt modelId="{87BC8F34-11C8-47C7-94BF-9D311062461D}" type="parTrans" cxnId="{4D2E2D39-751A-448E-9BFC-90E3BAF8CA76}">
      <dgm:prSet/>
      <dgm:spPr/>
      <dgm:t>
        <a:bodyPr/>
        <a:lstStyle/>
        <a:p>
          <a:endParaRPr lang="en-US"/>
        </a:p>
      </dgm:t>
    </dgm:pt>
    <dgm:pt modelId="{0B64A58A-BBBC-4EBB-91FD-94E48AC879CD}" type="sibTrans" cxnId="{4D2E2D39-751A-448E-9BFC-90E3BAF8CA76}">
      <dgm:prSet/>
      <dgm:spPr/>
      <dgm:t>
        <a:bodyPr/>
        <a:lstStyle/>
        <a:p>
          <a:endParaRPr lang="en-US"/>
        </a:p>
      </dgm:t>
    </dgm:pt>
    <dgm:pt modelId="{1C309401-9A34-4531-A760-E412A7F383F6}">
      <dgm:prSet/>
      <dgm:spPr/>
      <dgm:t>
        <a:bodyPr/>
        <a:lstStyle/>
        <a:p>
          <a:r>
            <a:rPr lang="en-US" dirty="0"/>
            <a:t> Create train and test dataset </a:t>
          </a:r>
        </a:p>
      </dgm:t>
    </dgm:pt>
    <dgm:pt modelId="{BBE104A8-C1C2-4C23-8EE1-FF06AA6FE170}" type="parTrans" cxnId="{EBCCB201-D7CE-4A3F-86AA-1195856C0AE0}">
      <dgm:prSet/>
      <dgm:spPr/>
      <dgm:t>
        <a:bodyPr/>
        <a:lstStyle/>
        <a:p>
          <a:endParaRPr lang="en-US"/>
        </a:p>
      </dgm:t>
    </dgm:pt>
    <dgm:pt modelId="{B749D030-F01B-4E97-B070-C63AFFAF13FD}" type="sibTrans" cxnId="{EBCCB201-D7CE-4A3F-86AA-1195856C0AE0}">
      <dgm:prSet/>
      <dgm:spPr/>
      <dgm:t>
        <a:bodyPr/>
        <a:lstStyle/>
        <a:p>
          <a:endParaRPr lang="en-US"/>
        </a:p>
      </dgm:t>
    </dgm:pt>
    <dgm:pt modelId="{7A927A2D-5F86-4E89-BB68-842A1033D10F}">
      <dgm:prSet/>
      <dgm:spPr/>
      <dgm:t>
        <a:bodyPr/>
        <a:lstStyle/>
        <a:p>
          <a:r>
            <a:rPr lang="en-US" dirty="0"/>
            <a:t> Determine the hyperparameter of different models (</a:t>
          </a:r>
          <a:r>
            <a:rPr lang="en-US" dirty="0" err="1"/>
            <a:t>LogR</a:t>
          </a:r>
          <a:r>
            <a:rPr lang="en-US" dirty="0"/>
            <a:t>, Tree, KNN, and SVM) using </a:t>
          </a:r>
          <a:r>
            <a:rPr lang="en-US" dirty="0" err="1"/>
            <a:t>GridSearchCV</a:t>
          </a:r>
          <a:endParaRPr lang="en-US" dirty="0"/>
        </a:p>
      </dgm:t>
    </dgm:pt>
    <dgm:pt modelId="{0B3C0697-46E7-4783-8A4C-0370DF875B7C}" type="parTrans" cxnId="{5F3E1580-DD9A-4DCD-8DE1-5494424FD5B0}">
      <dgm:prSet/>
      <dgm:spPr/>
      <dgm:t>
        <a:bodyPr/>
        <a:lstStyle/>
        <a:p>
          <a:endParaRPr lang="en-US"/>
        </a:p>
      </dgm:t>
    </dgm:pt>
    <dgm:pt modelId="{630322F4-9399-422F-B38E-8469C74FD81D}" type="sibTrans" cxnId="{5F3E1580-DD9A-4DCD-8DE1-5494424FD5B0}">
      <dgm:prSet/>
      <dgm:spPr/>
      <dgm:t>
        <a:bodyPr/>
        <a:lstStyle/>
        <a:p>
          <a:endParaRPr lang="en-US"/>
        </a:p>
      </dgm:t>
    </dgm:pt>
    <dgm:pt modelId="{B6F47A5A-6DC4-4576-84BB-24C8174414E9}">
      <dgm:prSet/>
      <dgm:spPr/>
      <dgm:t>
        <a:bodyPr/>
        <a:lstStyle/>
        <a:p>
          <a:r>
            <a:rPr lang="en-US" dirty="0"/>
            <a:t> Determine accuracy of the different models</a:t>
          </a:r>
        </a:p>
      </dgm:t>
    </dgm:pt>
    <dgm:pt modelId="{57B73FA9-4AEC-45C5-808F-17587C514EED}" type="parTrans" cxnId="{8EEF6AF6-D9BB-4636-A3D9-DE590A00D061}">
      <dgm:prSet/>
      <dgm:spPr/>
      <dgm:t>
        <a:bodyPr/>
        <a:lstStyle/>
        <a:p>
          <a:endParaRPr lang="en-US"/>
        </a:p>
      </dgm:t>
    </dgm:pt>
    <dgm:pt modelId="{F7921CF4-7076-4AD3-9FB7-76CB06E1B0E5}" type="sibTrans" cxnId="{8EEF6AF6-D9BB-4636-A3D9-DE590A00D061}">
      <dgm:prSet/>
      <dgm:spPr/>
      <dgm:t>
        <a:bodyPr/>
        <a:lstStyle/>
        <a:p>
          <a:endParaRPr lang="en-US"/>
        </a:p>
      </dgm:t>
    </dgm:pt>
    <dgm:pt modelId="{B1F1748E-704F-48B3-89A9-9F8664B169F5}">
      <dgm:prSet/>
      <dgm:spPr/>
      <dgm:t>
        <a:bodyPr/>
        <a:lstStyle/>
        <a:p>
          <a:r>
            <a:rPr lang="en-US" dirty="0"/>
            <a:t>6</a:t>
          </a:r>
        </a:p>
      </dgm:t>
    </dgm:pt>
    <dgm:pt modelId="{B9722291-EA5B-4057-8C2F-CC15948002A9}" type="parTrans" cxnId="{6E156DE4-6AB7-4A30-A74A-95CF2F2AFBDC}">
      <dgm:prSet/>
      <dgm:spPr/>
      <dgm:t>
        <a:bodyPr/>
        <a:lstStyle/>
        <a:p>
          <a:endParaRPr lang="en-US"/>
        </a:p>
      </dgm:t>
    </dgm:pt>
    <dgm:pt modelId="{A74BAED2-046A-4236-AD25-5FF017A202C8}" type="sibTrans" cxnId="{6E156DE4-6AB7-4A30-A74A-95CF2F2AFBDC}">
      <dgm:prSet/>
      <dgm:spPr/>
      <dgm:t>
        <a:bodyPr/>
        <a:lstStyle/>
        <a:p>
          <a:endParaRPr lang="en-US"/>
        </a:p>
      </dgm:t>
    </dgm:pt>
    <dgm:pt modelId="{8BA00004-63B8-44CB-B43E-277762D37C40}">
      <dgm:prSet/>
      <dgm:spPr/>
      <dgm:t>
        <a:bodyPr/>
        <a:lstStyle/>
        <a:p>
          <a:r>
            <a:rPr lang="en-US" dirty="0"/>
            <a:t>Plot the confusion matrix</a:t>
          </a:r>
        </a:p>
      </dgm:t>
    </dgm:pt>
    <dgm:pt modelId="{6444149A-3893-4E23-BA77-7FB3CEB923FF}" type="parTrans" cxnId="{75CD771C-711F-4D5A-A91F-780AE3DFF89B}">
      <dgm:prSet/>
      <dgm:spPr/>
      <dgm:t>
        <a:bodyPr/>
        <a:lstStyle/>
        <a:p>
          <a:endParaRPr lang="en-US"/>
        </a:p>
      </dgm:t>
    </dgm:pt>
    <dgm:pt modelId="{C6681164-196F-42DF-9D6C-5C7207D780AE}" type="sibTrans" cxnId="{75CD771C-711F-4D5A-A91F-780AE3DFF89B}">
      <dgm:prSet/>
      <dgm:spPr/>
      <dgm:t>
        <a:bodyPr/>
        <a:lstStyle/>
        <a:p>
          <a:endParaRPr lang="en-US"/>
        </a:p>
      </dgm:t>
    </dgm:pt>
    <dgm:pt modelId="{9FC19248-B166-45A0-B51A-03465C7C1542}" type="pres">
      <dgm:prSet presAssocID="{28876074-AE2D-45A1-AE21-6E90229F7010}" presName="linearFlow" presStyleCnt="0">
        <dgm:presLayoutVars>
          <dgm:dir/>
          <dgm:animLvl val="lvl"/>
          <dgm:resizeHandles val="exact"/>
        </dgm:presLayoutVars>
      </dgm:prSet>
      <dgm:spPr/>
    </dgm:pt>
    <dgm:pt modelId="{C2A3C50E-F9C4-49E9-B737-D0FB868D1A2E}" type="pres">
      <dgm:prSet presAssocID="{FB4F029F-C7B5-4E61-8527-E7E06D488321}" presName="composite" presStyleCnt="0"/>
      <dgm:spPr/>
    </dgm:pt>
    <dgm:pt modelId="{34CB3C14-8E14-485B-B9E7-D48A3BCB58AF}" type="pres">
      <dgm:prSet presAssocID="{FB4F029F-C7B5-4E61-8527-E7E06D488321}" presName="parentText" presStyleLbl="alignNode1" presStyleIdx="0" presStyleCnt="6">
        <dgm:presLayoutVars>
          <dgm:chMax val="1"/>
          <dgm:bulletEnabled val="1"/>
        </dgm:presLayoutVars>
      </dgm:prSet>
      <dgm:spPr/>
    </dgm:pt>
    <dgm:pt modelId="{3B6FEA58-0CF6-47A7-BAD1-62B3F62AFCED}" type="pres">
      <dgm:prSet presAssocID="{FB4F029F-C7B5-4E61-8527-E7E06D488321}" presName="descendantText" presStyleLbl="alignAcc1" presStyleIdx="0" presStyleCnt="6">
        <dgm:presLayoutVars>
          <dgm:bulletEnabled val="1"/>
        </dgm:presLayoutVars>
      </dgm:prSet>
      <dgm:spPr/>
    </dgm:pt>
    <dgm:pt modelId="{412EAB67-989F-441A-B069-5579FEB52DF4}" type="pres">
      <dgm:prSet presAssocID="{3E566AB5-E212-441E-9EB0-093033C00A9E}" presName="sp" presStyleCnt="0"/>
      <dgm:spPr/>
    </dgm:pt>
    <dgm:pt modelId="{F08F938C-DC56-48A4-AB8C-79EC13192DB9}" type="pres">
      <dgm:prSet presAssocID="{D565A285-CF84-470E-9774-9696F04E4173}" presName="composite" presStyleCnt="0"/>
      <dgm:spPr/>
    </dgm:pt>
    <dgm:pt modelId="{E878EBB0-52E0-4879-944A-0674BE15EF72}" type="pres">
      <dgm:prSet presAssocID="{D565A285-CF84-470E-9774-9696F04E4173}" presName="parentText" presStyleLbl="alignNode1" presStyleIdx="1" presStyleCnt="6">
        <dgm:presLayoutVars>
          <dgm:chMax val="1"/>
          <dgm:bulletEnabled val="1"/>
        </dgm:presLayoutVars>
      </dgm:prSet>
      <dgm:spPr/>
    </dgm:pt>
    <dgm:pt modelId="{C939D44F-B1A2-4919-B171-1533A9D859E8}" type="pres">
      <dgm:prSet presAssocID="{D565A285-CF84-470E-9774-9696F04E4173}" presName="descendantText" presStyleLbl="alignAcc1" presStyleIdx="1" presStyleCnt="6">
        <dgm:presLayoutVars>
          <dgm:bulletEnabled val="1"/>
        </dgm:presLayoutVars>
      </dgm:prSet>
      <dgm:spPr/>
    </dgm:pt>
    <dgm:pt modelId="{3629DBF4-6B5B-4583-8331-B68EB472E4E4}" type="pres">
      <dgm:prSet presAssocID="{CEA7ABFC-E818-4AF5-96A2-E27C56FFE472}" presName="sp" presStyleCnt="0"/>
      <dgm:spPr/>
    </dgm:pt>
    <dgm:pt modelId="{032E331D-0BBB-47DC-BF45-63957AFCAF01}" type="pres">
      <dgm:prSet presAssocID="{4DC270CD-F580-477C-98B6-8C9A00D71C19}" presName="composite" presStyleCnt="0"/>
      <dgm:spPr/>
    </dgm:pt>
    <dgm:pt modelId="{ACE40030-DE96-4C78-A50E-62C45477C093}" type="pres">
      <dgm:prSet presAssocID="{4DC270CD-F580-477C-98B6-8C9A00D71C19}" presName="parentText" presStyleLbl="alignNode1" presStyleIdx="2" presStyleCnt="6">
        <dgm:presLayoutVars>
          <dgm:chMax val="1"/>
          <dgm:bulletEnabled val="1"/>
        </dgm:presLayoutVars>
      </dgm:prSet>
      <dgm:spPr/>
    </dgm:pt>
    <dgm:pt modelId="{53F52BA3-FC11-4D2B-835F-052FFB3952D7}" type="pres">
      <dgm:prSet presAssocID="{4DC270CD-F580-477C-98B6-8C9A00D71C19}" presName="descendantText" presStyleLbl="alignAcc1" presStyleIdx="2" presStyleCnt="6">
        <dgm:presLayoutVars>
          <dgm:bulletEnabled val="1"/>
        </dgm:presLayoutVars>
      </dgm:prSet>
      <dgm:spPr/>
    </dgm:pt>
    <dgm:pt modelId="{084D122A-7E45-4576-9348-41A4CD623820}" type="pres">
      <dgm:prSet presAssocID="{E48493E2-B5D2-4BB8-8359-980AEA55BB11}" presName="sp" presStyleCnt="0"/>
      <dgm:spPr/>
    </dgm:pt>
    <dgm:pt modelId="{F020171D-4DE3-4C50-95FC-B80D33984A7A}" type="pres">
      <dgm:prSet presAssocID="{B14A1FD9-B602-4864-A444-BECED015E5A6}" presName="composite" presStyleCnt="0"/>
      <dgm:spPr/>
    </dgm:pt>
    <dgm:pt modelId="{8C51331A-C2DB-4DF9-830F-9D1F6C1AFDF2}" type="pres">
      <dgm:prSet presAssocID="{B14A1FD9-B602-4864-A444-BECED015E5A6}" presName="parentText" presStyleLbl="alignNode1" presStyleIdx="3" presStyleCnt="6">
        <dgm:presLayoutVars>
          <dgm:chMax val="1"/>
          <dgm:bulletEnabled val="1"/>
        </dgm:presLayoutVars>
      </dgm:prSet>
      <dgm:spPr/>
    </dgm:pt>
    <dgm:pt modelId="{ECB43B11-048A-4733-9247-103C5498DB97}" type="pres">
      <dgm:prSet presAssocID="{B14A1FD9-B602-4864-A444-BECED015E5A6}" presName="descendantText" presStyleLbl="alignAcc1" presStyleIdx="3" presStyleCnt="6">
        <dgm:presLayoutVars>
          <dgm:bulletEnabled val="1"/>
        </dgm:presLayoutVars>
      </dgm:prSet>
      <dgm:spPr/>
    </dgm:pt>
    <dgm:pt modelId="{6C2E1533-F615-431D-8E80-D97488A71927}" type="pres">
      <dgm:prSet presAssocID="{6BD5A343-EFB1-4B18-9C9C-70349698C339}" presName="sp" presStyleCnt="0"/>
      <dgm:spPr/>
    </dgm:pt>
    <dgm:pt modelId="{145DA072-5098-491C-866F-4C558B5347A9}" type="pres">
      <dgm:prSet presAssocID="{C7C7B16B-F571-4D50-B030-8DE6CEDAA8DA}" presName="composite" presStyleCnt="0"/>
      <dgm:spPr/>
    </dgm:pt>
    <dgm:pt modelId="{B0223B44-24AF-4C43-AEFB-8EACBED8516A}" type="pres">
      <dgm:prSet presAssocID="{C7C7B16B-F571-4D50-B030-8DE6CEDAA8DA}" presName="parentText" presStyleLbl="alignNode1" presStyleIdx="4" presStyleCnt="6">
        <dgm:presLayoutVars>
          <dgm:chMax val="1"/>
          <dgm:bulletEnabled val="1"/>
        </dgm:presLayoutVars>
      </dgm:prSet>
      <dgm:spPr/>
    </dgm:pt>
    <dgm:pt modelId="{74BB11A2-26B3-442B-9E95-281E77C6ADD8}" type="pres">
      <dgm:prSet presAssocID="{C7C7B16B-F571-4D50-B030-8DE6CEDAA8DA}" presName="descendantText" presStyleLbl="alignAcc1" presStyleIdx="4" presStyleCnt="6">
        <dgm:presLayoutVars>
          <dgm:bulletEnabled val="1"/>
        </dgm:presLayoutVars>
      </dgm:prSet>
      <dgm:spPr/>
    </dgm:pt>
    <dgm:pt modelId="{119C735F-AE65-40DF-8492-A2AC50331C08}" type="pres">
      <dgm:prSet presAssocID="{8C3DD1E0-3DA8-4950-A94F-8FA3E25D4DB0}" presName="sp" presStyleCnt="0"/>
      <dgm:spPr/>
    </dgm:pt>
    <dgm:pt modelId="{49DD17AC-458A-40C5-BBC5-1BE905818681}" type="pres">
      <dgm:prSet presAssocID="{B1F1748E-704F-48B3-89A9-9F8664B169F5}" presName="composite" presStyleCnt="0"/>
      <dgm:spPr/>
    </dgm:pt>
    <dgm:pt modelId="{3E75CE80-E42D-4907-BAC3-EFCFA585C872}" type="pres">
      <dgm:prSet presAssocID="{B1F1748E-704F-48B3-89A9-9F8664B169F5}" presName="parentText" presStyleLbl="alignNode1" presStyleIdx="5" presStyleCnt="6">
        <dgm:presLayoutVars>
          <dgm:chMax val="1"/>
          <dgm:bulletEnabled val="1"/>
        </dgm:presLayoutVars>
      </dgm:prSet>
      <dgm:spPr/>
    </dgm:pt>
    <dgm:pt modelId="{620254D2-F678-4F36-BE36-A708DC13EE6E}" type="pres">
      <dgm:prSet presAssocID="{B1F1748E-704F-48B3-89A9-9F8664B169F5}" presName="descendantText" presStyleLbl="alignAcc1" presStyleIdx="5" presStyleCnt="6">
        <dgm:presLayoutVars>
          <dgm:bulletEnabled val="1"/>
        </dgm:presLayoutVars>
      </dgm:prSet>
      <dgm:spPr/>
    </dgm:pt>
  </dgm:ptLst>
  <dgm:cxnLst>
    <dgm:cxn modelId="{EBCCB201-D7CE-4A3F-86AA-1195856C0AE0}" srcId="{4DC270CD-F580-477C-98B6-8C9A00D71C19}" destId="{1C309401-9A34-4531-A760-E412A7F383F6}" srcOrd="0" destOrd="0" parTransId="{BBE104A8-C1C2-4C23-8EE1-FF06AA6FE170}" sibTransId="{B749D030-F01B-4E97-B070-C63AFFAF13FD}"/>
    <dgm:cxn modelId="{75CD771C-711F-4D5A-A91F-780AE3DFF89B}" srcId="{B1F1748E-704F-48B3-89A9-9F8664B169F5}" destId="{8BA00004-63B8-44CB-B43E-277762D37C40}" srcOrd="0" destOrd="0" parTransId="{6444149A-3893-4E23-BA77-7FB3CEB923FF}" sibTransId="{C6681164-196F-42DF-9D6C-5C7207D780AE}"/>
    <dgm:cxn modelId="{A5CB7A24-04B8-4C67-B692-36DDE5D1005C}" srcId="{28876074-AE2D-45A1-AE21-6E90229F7010}" destId="{FB4F029F-C7B5-4E61-8527-E7E06D488321}" srcOrd="0" destOrd="0" parTransId="{3ADC895F-43F4-4DB9-93FC-AFDCEE3B2D3A}" sibTransId="{3E566AB5-E212-441E-9EB0-093033C00A9E}"/>
    <dgm:cxn modelId="{25979933-71E3-4C4E-8F6F-9184B04C213D}" type="presOf" srcId="{B1F1748E-704F-48B3-89A9-9F8664B169F5}" destId="{3E75CE80-E42D-4907-BAC3-EFCFA585C872}" srcOrd="0" destOrd="0" presId="urn:microsoft.com/office/officeart/2005/8/layout/chevron2"/>
    <dgm:cxn modelId="{CF50E133-0162-418E-AFCF-934507F1F23D}" srcId="{28876074-AE2D-45A1-AE21-6E90229F7010}" destId="{C7C7B16B-F571-4D50-B030-8DE6CEDAA8DA}" srcOrd="4" destOrd="0" parTransId="{5E27318F-EE5D-42D8-B951-524A3DDDE452}" sibTransId="{8C3DD1E0-3DA8-4950-A94F-8FA3E25D4DB0}"/>
    <dgm:cxn modelId="{3CCA9D35-AEEB-4537-B006-1A07BC484D3A}" type="presOf" srcId="{8BA00004-63B8-44CB-B43E-277762D37C40}" destId="{620254D2-F678-4F36-BE36-A708DC13EE6E}" srcOrd="0" destOrd="0" presId="urn:microsoft.com/office/officeart/2005/8/layout/chevron2"/>
    <dgm:cxn modelId="{4D2E2D39-751A-448E-9BFC-90E3BAF8CA76}" srcId="{D565A285-CF84-470E-9774-9696F04E4173}" destId="{1F1E1408-B6EE-4563-B1CE-FC17D0DFC0FA}" srcOrd="0" destOrd="0" parTransId="{87BC8F34-11C8-47C7-94BF-9D311062461D}" sibTransId="{0B64A58A-BBBC-4EBB-91FD-94E48AC879CD}"/>
    <dgm:cxn modelId="{66F5783B-1088-4D1D-8CD6-C919805468F5}" type="presOf" srcId="{1F1E1408-B6EE-4563-B1CE-FC17D0DFC0FA}" destId="{C939D44F-B1A2-4919-B171-1533A9D859E8}" srcOrd="0" destOrd="0" presId="urn:microsoft.com/office/officeart/2005/8/layout/chevron2"/>
    <dgm:cxn modelId="{556B3666-BB4F-46B3-86E3-5ED15E0A7AA3}" type="presOf" srcId="{28876074-AE2D-45A1-AE21-6E90229F7010}" destId="{9FC19248-B166-45A0-B51A-03465C7C1542}" srcOrd="0" destOrd="0" presId="urn:microsoft.com/office/officeart/2005/8/layout/chevron2"/>
    <dgm:cxn modelId="{43EF4474-B196-4AFC-BCCB-A8BD38178D92}" type="presOf" srcId="{4DC270CD-F580-477C-98B6-8C9A00D71C19}" destId="{ACE40030-DE96-4C78-A50E-62C45477C093}" srcOrd="0" destOrd="0" presId="urn:microsoft.com/office/officeart/2005/8/layout/chevron2"/>
    <dgm:cxn modelId="{141E2778-B8CA-4DC1-A908-343E142C86F5}" type="presOf" srcId="{B6F47A5A-6DC4-4576-84BB-24C8174414E9}" destId="{74BB11A2-26B3-442B-9E95-281E77C6ADD8}" srcOrd="0" destOrd="0" presId="urn:microsoft.com/office/officeart/2005/8/layout/chevron2"/>
    <dgm:cxn modelId="{9C4A347A-B3D5-4B4F-B67B-A4605C6E4CF4}" srcId="{FB4F029F-C7B5-4E61-8527-E7E06D488321}" destId="{5ED81C9C-7D20-4055-B601-32172AE1156D}" srcOrd="0" destOrd="0" parTransId="{47900C8B-51F9-4A56-9A96-C8956BD5E84D}" sibTransId="{886F10CE-DD18-4F03-BAE2-AE18AC8B150A}"/>
    <dgm:cxn modelId="{5F3E1580-DD9A-4DCD-8DE1-5494424FD5B0}" srcId="{B14A1FD9-B602-4864-A444-BECED015E5A6}" destId="{7A927A2D-5F86-4E89-BB68-842A1033D10F}" srcOrd="0" destOrd="0" parTransId="{0B3C0697-46E7-4783-8A4C-0370DF875B7C}" sibTransId="{630322F4-9399-422F-B38E-8469C74FD81D}"/>
    <dgm:cxn modelId="{D725F08A-4E0E-449F-B889-2964270D8F87}" type="presOf" srcId="{7A927A2D-5F86-4E89-BB68-842A1033D10F}" destId="{ECB43B11-048A-4733-9247-103C5498DB97}" srcOrd="0" destOrd="0" presId="urn:microsoft.com/office/officeart/2005/8/layout/chevron2"/>
    <dgm:cxn modelId="{71C92B8B-1E75-4EC9-B5F0-B5E542AEAF68}" srcId="{28876074-AE2D-45A1-AE21-6E90229F7010}" destId="{B14A1FD9-B602-4864-A444-BECED015E5A6}" srcOrd="3" destOrd="0" parTransId="{D749454C-ECCB-411F-ADBF-CD7B8A513873}" sibTransId="{6BD5A343-EFB1-4B18-9C9C-70349698C339}"/>
    <dgm:cxn modelId="{C49BFAA2-47F4-4E2C-A228-BB699793115F}" srcId="{28876074-AE2D-45A1-AE21-6E90229F7010}" destId="{D565A285-CF84-470E-9774-9696F04E4173}" srcOrd="1" destOrd="0" parTransId="{DA2E1E4F-6704-486D-9067-266549EF4C26}" sibTransId="{CEA7ABFC-E818-4AF5-96A2-E27C56FFE472}"/>
    <dgm:cxn modelId="{B35F9DA4-9061-414D-AEAB-F92D82E28B99}" type="presOf" srcId="{5ED81C9C-7D20-4055-B601-32172AE1156D}" destId="{3B6FEA58-0CF6-47A7-BAD1-62B3F62AFCED}" srcOrd="0" destOrd="0" presId="urn:microsoft.com/office/officeart/2005/8/layout/chevron2"/>
    <dgm:cxn modelId="{E5EE2EA5-CE67-4D2C-8F39-CEA4901E1EC6}" type="presOf" srcId="{D565A285-CF84-470E-9774-9696F04E4173}" destId="{E878EBB0-52E0-4879-944A-0674BE15EF72}" srcOrd="0" destOrd="0" presId="urn:microsoft.com/office/officeart/2005/8/layout/chevron2"/>
    <dgm:cxn modelId="{F066CBAB-2FD7-4A39-9678-9F4C5D102CA7}" type="presOf" srcId="{FB4F029F-C7B5-4E61-8527-E7E06D488321}" destId="{34CB3C14-8E14-485B-B9E7-D48A3BCB58AF}" srcOrd="0" destOrd="0" presId="urn:microsoft.com/office/officeart/2005/8/layout/chevron2"/>
    <dgm:cxn modelId="{5BFA36C4-B5AF-4F1B-9776-1F90B6D0E11A}" type="presOf" srcId="{1C309401-9A34-4531-A760-E412A7F383F6}" destId="{53F52BA3-FC11-4D2B-835F-052FFB3952D7}" srcOrd="0" destOrd="0" presId="urn:microsoft.com/office/officeart/2005/8/layout/chevron2"/>
    <dgm:cxn modelId="{D76D8AC9-EFE7-4AB0-B05D-174E0EE092E9}" type="presOf" srcId="{C7C7B16B-F571-4D50-B030-8DE6CEDAA8DA}" destId="{B0223B44-24AF-4C43-AEFB-8EACBED8516A}" srcOrd="0" destOrd="0" presId="urn:microsoft.com/office/officeart/2005/8/layout/chevron2"/>
    <dgm:cxn modelId="{FEA00ED5-946A-4235-ADB0-B20C3AF5A602}" type="presOf" srcId="{B14A1FD9-B602-4864-A444-BECED015E5A6}" destId="{8C51331A-C2DB-4DF9-830F-9D1F6C1AFDF2}" srcOrd="0" destOrd="0" presId="urn:microsoft.com/office/officeart/2005/8/layout/chevron2"/>
    <dgm:cxn modelId="{534D9DDB-75DF-490C-8715-B8305448A991}" srcId="{28876074-AE2D-45A1-AE21-6E90229F7010}" destId="{4DC270CD-F580-477C-98B6-8C9A00D71C19}" srcOrd="2" destOrd="0" parTransId="{C5AA7E10-B191-4550-83AC-78F720CB8727}" sibTransId="{E48493E2-B5D2-4BB8-8359-980AEA55BB11}"/>
    <dgm:cxn modelId="{6E156DE4-6AB7-4A30-A74A-95CF2F2AFBDC}" srcId="{28876074-AE2D-45A1-AE21-6E90229F7010}" destId="{B1F1748E-704F-48B3-89A9-9F8664B169F5}" srcOrd="5" destOrd="0" parTransId="{B9722291-EA5B-4057-8C2F-CC15948002A9}" sibTransId="{A74BAED2-046A-4236-AD25-5FF017A202C8}"/>
    <dgm:cxn modelId="{8EEF6AF6-D9BB-4636-A3D9-DE590A00D061}" srcId="{C7C7B16B-F571-4D50-B030-8DE6CEDAA8DA}" destId="{B6F47A5A-6DC4-4576-84BB-24C8174414E9}" srcOrd="0" destOrd="0" parTransId="{57B73FA9-4AEC-45C5-808F-17587C514EED}" sibTransId="{F7921CF4-7076-4AD3-9FB7-76CB06E1B0E5}"/>
    <dgm:cxn modelId="{80E263B9-A63C-4A54-91D5-C9629B18F149}" type="presParOf" srcId="{9FC19248-B166-45A0-B51A-03465C7C1542}" destId="{C2A3C50E-F9C4-49E9-B737-D0FB868D1A2E}" srcOrd="0" destOrd="0" presId="urn:microsoft.com/office/officeart/2005/8/layout/chevron2"/>
    <dgm:cxn modelId="{BEDC47AF-9F11-4E96-997F-023E48A397B2}" type="presParOf" srcId="{C2A3C50E-F9C4-49E9-B737-D0FB868D1A2E}" destId="{34CB3C14-8E14-485B-B9E7-D48A3BCB58AF}" srcOrd="0" destOrd="0" presId="urn:microsoft.com/office/officeart/2005/8/layout/chevron2"/>
    <dgm:cxn modelId="{F0BF7875-A3C0-44DD-99DD-867E9A2BA427}" type="presParOf" srcId="{C2A3C50E-F9C4-49E9-B737-D0FB868D1A2E}" destId="{3B6FEA58-0CF6-47A7-BAD1-62B3F62AFCED}" srcOrd="1" destOrd="0" presId="urn:microsoft.com/office/officeart/2005/8/layout/chevron2"/>
    <dgm:cxn modelId="{A6B6C503-BEF0-49E1-BAFC-96D520A3D2C5}" type="presParOf" srcId="{9FC19248-B166-45A0-B51A-03465C7C1542}" destId="{412EAB67-989F-441A-B069-5579FEB52DF4}" srcOrd="1" destOrd="0" presId="urn:microsoft.com/office/officeart/2005/8/layout/chevron2"/>
    <dgm:cxn modelId="{2C2A65D4-736F-43FC-8B81-B49FAE6162F5}" type="presParOf" srcId="{9FC19248-B166-45A0-B51A-03465C7C1542}" destId="{F08F938C-DC56-48A4-AB8C-79EC13192DB9}" srcOrd="2" destOrd="0" presId="urn:microsoft.com/office/officeart/2005/8/layout/chevron2"/>
    <dgm:cxn modelId="{EE444CAF-54BA-4157-8DCA-F06F790E0A05}" type="presParOf" srcId="{F08F938C-DC56-48A4-AB8C-79EC13192DB9}" destId="{E878EBB0-52E0-4879-944A-0674BE15EF72}" srcOrd="0" destOrd="0" presId="urn:microsoft.com/office/officeart/2005/8/layout/chevron2"/>
    <dgm:cxn modelId="{BCAB8716-7574-4456-B376-5E33DEABD215}" type="presParOf" srcId="{F08F938C-DC56-48A4-AB8C-79EC13192DB9}" destId="{C939D44F-B1A2-4919-B171-1533A9D859E8}" srcOrd="1" destOrd="0" presId="urn:microsoft.com/office/officeart/2005/8/layout/chevron2"/>
    <dgm:cxn modelId="{3FA911B3-6C3F-46E4-8A61-1B27DC34B401}" type="presParOf" srcId="{9FC19248-B166-45A0-B51A-03465C7C1542}" destId="{3629DBF4-6B5B-4583-8331-B68EB472E4E4}" srcOrd="3" destOrd="0" presId="urn:microsoft.com/office/officeart/2005/8/layout/chevron2"/>
    <dgm:cxn modelId="{52CF6DAE-26FE-4942-A340-78C58365D916}" type="presParOf" srcId="{9FC19248-B166-45A0-B51A-03465C7C1542}" destId="{032E331D-0BBB-47DC-BF45-63957AFCAF01}" srcOrd="4" destOrd="0" presId="urn:microsoft.com/office/officeart/2005/8/layout/chevron2"/>
    <dgm:cxn modelId="{6BC108E8-CCCF-4E22-81BC-D0EE263832B4}" type="presParOf" srcId="{032E331D-0BBB-47DC-BF45-63957AFCAF01}" destId="{ACE40030-DE96-4C78-A50E-62C45477C093}" srcOrd="0" destOrd="0" presId="urn:microsoft.com/office/officeart/2005/8/layout/chevron2"/>
    <dgm:cxn modelId="{70E54E42-2F05-4AB9-8156-4C97C6652D9D}" type="presParOf" srcId="{032E331D-0BBB-47DC-BF45-63957AFCAF01}" destId="{53F52BA3-FC11-4D2B-835F-052FFB3952D7}" srcOrd="1" destOrd="0" presId="urn:microsoft.com/office/officeart/2005/8/layout/chevron2"/>
    <dgm:cxn modelId="{6114725E-8FBC-489F-8024-D9F037C705E6}" type="presParOf" srcId="{9FC19248-B166-45A0-B51A-03465C7C1542}" destId="{084D122A-7E45-4576-9348-41A4CD623820}" srcOrd="5" destOrd="0" presId="urn:microsoft.com/office/officeart/2005/8/layout/chevron2"/>
    <dgm:cxn modelId="{28E2FA25-3ED4-4853-8D75-38E2A2DAC64B}" type="presParOf" srcId="{9FC19248-B166-45A0-B51A-03465C7C1542}" destId="{F020171D-4DE3-4C50-95FC-B80D33984A7A}" srcOrd="6" destOrd="0" presId="urn:microsoft.com/office/officeart/2005/8/layout/chevron2"/>
    <dgm:cxn modelId="{AA2BF5D0-01AE-4DB2-8FF9-E7B0FC014DEE}" type="presParOf" srcId="{F020171D-4DE3-4C50-95FC-B80D33984A7A}" destId="{8C51331A-C2DB-4DF9-830F-9D1F6C1AFDF2}" srcOrd="0" destOrd="0" presId="urn:microsoft.com/office/officeart/2005/8/layout/chevron2"/>
    <dgm:cxn modelId="{C5A3212F-3757-492E-B870-41CA9E4BE319}" type="presParOf" srcId="{F020171D-4DE3-4C50-95FC-B80D33984A7A}" destId="{ECB43B11-048A-4733-9247-103C5498DB97}" srcOrd="1" destOrd="0" presId="urn:microsoft.com/office/officeart/2005/8/layout/chevron2"/>
    <dgm:cxn modelId="{AFDAFF90-8E0D-4262-9322-2125A75A07C3}" type="presParOf" srcId="{9FC19248-B166-45A0-B51A-03465C7C1542}" destId="{6C2E1533-F615-431D-8E80-D97488A71927}" srcOrd="7" destOrd="0" presId="urn:microsoft.com/office/officeart/2005/8/layout/chevron2"/>
    <dgm:cxn modelId="{EA2092B7-EA52-4485-A7DD-ABFC89342442}" type="presParOf" srcId="{9FC19248-B166-45A0-B51A-03465C7C1542}" destId="{145DA072-5098-491C-866F-4C558B5347A9}" srcOrd="8" destOrd="0" presId="urn:microsoft.com/office/officeart/2005/8/layout/chevron2"/>
    <dgm:cxn modelId="{EACDC201-7535-46E2-ADDB-D7BBDAE78A98}" type="presParOf" srcId="{145DA072-5098-491C-866F-4C558B5347A9}" destId="{B0223B44-24AF-4C43-AEFB-8EACBED8516A}" srcOrd="0" destOrd="0" presId="urn:microsoft.com/office/officeart/2005/8/layout/chevron2"/>
    <dgm:cxn modelId="{F7A1147A-C4B9-4A03-8F62-D3B53B2E2558}" type="presParOf" srcId="{145DA072-5098-491C-866F-4C558B5347A9}" destId="{74BB11A2-26B3-442B-9E95-281E77C6ADD8}" srcOrd="1" destOrd="0" presId="urn:microsoft.com/office/officeart/2005/8/layout/chevron2"/>
    <dgm:cxn modelId="{8BB0F4C6-AC71-4CC2-B0A0-421D712713C0}" type="presParOf" srcId="{9FC19248-B166-45A0-B51A-03465C7C1542}" destId="{119C735F-AE65-40DF-8492-A2AC50331C08}" srcOrd="9" destOrd="0" presId="urn:microsoft.com/office/officeart/2005/8/layout/chevron2"/>
    <dgm:cxn modelId="{AF2E8481-9FE4-4966-9022-8B447977DBB8}" type="presParOf" srcId="{9FC19248-B166-45A0-B51A-03465C7C1542}" destId="{49DD17AC-458A-40C5-BBC5-1BE905818681}" srcOrd="10" destOrd="0" presId="urn:microsoft.com/office/officeart/2005/8/layout/chevron2"/>
    <dgm:cxn modelId="{57BEC271-3C96-4FD3-9DD2-E8446249AD34}" type="presParOf" srcId="{49DD17AC-458A-40C5-BBC5-1BE905818681}" destId="{3E75CE80-E42D-4907-BAC3-EFCFA585C872}" srcOrd="0" destOrd="0" presId="urn:microsoft.com/office/officeart/2005/8/layout/chevron2"/>
    <dgm:cxn modelId="{752A329E-53F7-4A23-BBB8-0662862400EA}" type="presParOf" srcId="{49DD17AC-458A-40C5-BBC5-1BE905818681}" destId="{620254D2-F678-4F36-BE36-A708DC13EE6E}"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CB3C14-8E14-485B-B9E7-D48A3BCB58AF}">
      <dsp:nvSpPr>
        <dsp:cNvPr id="0" name=""/>
        <dsp:cNvSpPr/>
      </dsp:nvSpPr>
      <dsp:spPr>
        <a:xfrm rot="5400000">
          <a:off x="-126801" y="128139"/>
          <a:ext cx="845343" cy="59174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1</a:t>
          </a:r>
        </a:p>
      </dsp:txBody>
      <dsp:txXfrm rot="-5400000">
        <a:off x="1" y="297207"/>
        <a:ext cx="591740" cy="253603"/>
      </dsp:txXfrm>
    </dsp:sp>
    <dsp:sp modelId="{3B6FEA58-0CF6-47A7-BAD1-62B3F62AFCED}">
      <dsp:nvSpPr>
        <dsp:cNvPr id="0" name=""/>
        <dsp:cNvSpPr/>
      </dsp:nvSpPr>
      <dsp:spPr>
        <a:xfrm rot="5400000">
          <a:off x="3810482" y="-3217403"/>
          <a:ext cx="549473" cy="698695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kern="1200" dirty="0"/>
            <a:t> API</a:t>
          </a:r>
        </a:p>
      </dsp:txBody>
      <dsp:txXfrm rot="-5400000">
        <a:off x="591741" y="28161"/>
        <a:ext cx="6960133" cy="495827"/>
      </dsp:txXfrm>
    </dsp:sp>
    <dsp:sp modelId="{E878EBB0-52E0-4879-944A-0674BE15EF72}">
      <dsp:nvSpPr>
        <dsp:cNvPr id="0" name=""/>
        <dsp:cNvSpPr/>
      </dsp:nvSpPr>
      <dsp:spPr>
        <a:xfrm rot="5400000">
          <a:off x="-126801" y="889914"/>
          <a:ext cx="845343" cy="59174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2</a:t>
          </a:r>
        </a:p>
      </dsp:txBody>
      <dsp:txXfrm rot="-5400000">
        <a:off x="1" y="1058982"/>
        <a:ext cx="591740" cy="253603"/>
      </dsp:txXfrm>
    </dsp:sp>
    <dsp:sp modelId="{C939D44F-B1A2-4919-B171-1533A9D859E8}">
      <dsp:nvSpPr>
        <dsp:cNvPr id="0" name=""/>
        <dsp:cNvSpPr/>
      </dsp:nvSpPr>
      <dsp:spPr>
        <a:xfrm rot="5400000">
          <a:off x="3810482" y="-2455629"/>
          <a:ext cx="549473" cy="698695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kern="1200" dirty="0"/>
            <a:t> </a:t>
          </a:r>
          <a:r>
            <a:rPr lang="en-US" sz="3200" kern="1200" dirty="0" err="1"/>
            <a:t>Webscraping</a:t>
          </a:r>
          <a:endParaRPr lang="en-US" sz="3200" kern="1200" dirty="0"/>
        </a:p>
      </dsp:txBody>
      <dsp:txXfrm rot="-5400000">
        <a:off x="591741" y="789935"/>
        <a:ext cx="6960133" cy="495827"/>
      </dsp:txXfrm>
    </dsp:sp>
    <dsp:sp modelId="{ACE40030-DE96-4C78-A50E-62C45477C093}">
      <dsp:nvSpPr>
        <dsp:cNvPr id="0" name=""/>
        <dsp:cNvSpPr/>
      </dsp:nvSpPr>
      <dsp:spPr>
        <a:xfrm rot="5400000">
          <a:off x="-126801" y="1651688"/>
          <a:ext cx="845343" cy="59174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3</a:t>
          </a:r>
        </a:p>
      </dsp:txBody>
      <dsp:txXfrm rot="-5400000">
        <a:off x="1" y="1820756"/>
        <a:ext cx="591740" cy="253603"/>
      </dsp:txXfrm>
    </dsp:sp>
    <dsp:sp modelId="{53F52BA3-FC11-4D2B-835F-052FFB3952D7}">
      <dsp:nvSpPr>
        <dsp:cNvPr id="0" name=""/>
        <dsp:cNvSpPr/>
      </dsp:nvSpPr>
      <dsp:spPr>
        <a:xfrm rot="5400000">
          <a:off x="3810482" y="-1693854"/>
          <a:ext cx="549473" cy="698695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kern="1200" dirty="0"/>
            <a:t> Data Wrangling</a:t>
          </a:r>
        </a:p>
      </dsp:txBody>
      <dsp:txXfrm rot="-5400000">
        <a:off x="591741" y="1551710"/>
        <a:ext cx="6960133" cy="495827"/>
      </dsp:txXfrm>
    </dsp:sp>
    <dsp:sp modelId="{8C51331A-C2DB-4DF9-830F-9D1F6C1AFDF2}">
      <dsp:nvSpPr>
        <dsp:cNvPr id="0" name=""/>
        <dsp:cNvSpPr/>
      </dsp:nvSpPr>
      <dsp:spPr>
        <a:xfrm rot="5400000">
          <a:off x="-126801" y="2413463"/>
          <a:ext cx="845343" cy="59174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4</a:t>
          </a:r>
        </a:p>
      </dsp:txBody>
      <dsp:txXfrm rot="-5400000">
        <a:off x="1" y="2582531"/>
        <a:ext cx="591740" cy="253603"/>
      </dsp:txXfrm>
    </dsp:sp>
    <dsp:sp modelId="{ECB43B11-048A-4733-9247-103C5498DB97}">
      <dsp:nvSpPr>
        <dsp:cNvPr id="0" name=""/>
        <dsp:cNvSpPr/>
      </dsp:nvSpPr>
      <dsp:spPr>
        <a:xfrm rot="5400000">
          <a:off x="3810482" y="-932079"/>
          <a:ext cx="549473" cy="698695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kern="1200" dirty="0"/>
            <a:t> EDA</a:t>
          </a:r>
        </a:p>
      </dsp:txBody>
      <dsp:txXfrm rot="-5400000">
        <a:off x="591741" y="2313485"/>
        <a:ext cx="6960133" cy="495827"/>
      </dsp:txXfrm>
    </dsp:sp>
    <dsp:sp modelId="{F095BF5B-5C95-4FA4-B72E-2B6EB60E066F}">
      <dsp:nvSpPr>
        <dsp:cNvPr id="0" name=""/>
        <dsp:cNvSpPr/>
      </dsp:nvSpPr>
      <dsp:spPr>
        <a:xfrm rot="5400000">
          <a:off x="-126801" y="3175237"/>
          <a:ext cx="845343" cy="59174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5</a:t>
          </a:r>
        </a:p>
      </dsp:txBody>
      <dsp:txXfrm rot="-5400000">
        <a:off x="1" y="3344305"/>
        <a:ext cx="591740" cy="253603"/>
      </dsp:txXfrm>
    </dsp:sp>
    <dsp:sp modelId="{00C32D10-7BE6-482C-9EA9-47DC38249664}">
      <dsp:nvSpPr>
        <dsp:cNvPr id="0" name=""/>
        <dsp:cNvSpPr/>
      </dsp:nvSpPr>
      <dsp:spPr>
        <a:xfrm rot="5400000">
          <a:off x="3810482" y="-170305"/>
          <a:ext cx="549473" cy="698695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kern="1200" dirty="0"/>
            <a:t> Folium</a:t>
          </a:r>
        </a:p>
      </dsp:txBody>
      <dsp:txXfrm rot="-5400000">
        <a:off x="591741" y="3075259"/>
        <a:ext cx="6960133" cy="495827"/>
      </dsp:txXfrm>
    </dsp:sp>
    <dsp:sp modelId="{ACA70C13-C625-4A2A-8C83-498FA9A8EFB7}">
      <dsp:nvSpPr>
        <dsp:cNvPr id="0" name=""/>
        <dsp:cNvSpPr/>
      </dsp:nvSpPr>
      <dsp:spPr>
        <a:xfrm rot="5400000">
          <a:off x="-126801" y="3937012"/>
          <a:ext cx="845343" cy="59174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6</a:t>
          </a:r>
        </a:p>
      </dsp:txBody>
      <dsp:txXfrm rot="-5400000">
        <a:off x="1" y="4106080"/>
        <a:ext cx="591740" cy="253603"/>
      </dsp:txXfrm>
    </dsp:sp>
    <dsp:sp modelId="{47611BB8-2F12-490A-9DAB-D6A11585B265}">
      <dsp:nvSpPr>
        <dsp:cNvPr id="0" name=""/>
        <dsp:cNvSpPr/>
      </dsp:nvSpPr>
      <dsp:spPr>
        <a:xfrm rot="5400000">
          <a:off x="3810482" y="591469"/>
          <a:ext cx="549473" cy="698695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kern="1200" dirty="0"/>
            <a:t> </a:t>
          </a:r>
          <a:r>
            <a:rPr lang="en-US" sz="3200" kern="1200" dirty="0" err="1"/>
            <a:t>Plotly</a:t>
          </a:r>
          <a:r>
            <a:rPr lang="en-US" sz="3200" kern="1200" dirty="0"/>
            <a:t> Dash</a:t>
          </a:r>
        </a:p>
      </dsp:txBody>
      <dsp:txXfrm rot="-5400000">
        <a:off x="591741" y="3837034"/>
        <a:ext cx="6960133" cy="495827"/>
      </dsp:txXfrm>
    </dsp:sp>
    <dsp:sp modelId="{F33E245A-DCF7-4032-BA46-BFF29B8F3EF4}">
      <dsp:nvSpPr>
        <dsp:cNvPr id="0" name=""/>
        <dsp:cNvSpPr/>
      </dsp:nvSpPr>
      <dsp:spPr>
        <a:xfrm rot="5400000">
          <a:off x="-126801" y="4698786"/>
          <a:ext cx="845343" cy="59174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7</a:t>
          </a:r>
        </a:p>
      </dsp:txBody>
      <dsp:txXfrm rot="-5400000">
        <a:off x="1" y="4867854"/>
        <a:ext cx="591740" cy="253603"/>
      </dsp:txXfrm>
    </dsp:sp>
    <dsp:sp modelId="{5D89E4FB-13C9-4075-8826-37748C901927}">
      <dsp:nvSpPr>
        <dsp:cNvPr id="0" name=""/>
        <dsp:cNvSpPr/>
      </dsp:nvSpPr>
      <dsp:spPr>
        <a:xfrm rot="5400000">
          <a:off x="3810482" y="1353243"/>
          <a:ext cx="549473" cy="698695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kern="1200" dirty="0"/>
            <a:t> Machine Learning Model Optimization</a:t>
          </a:r>
        </a:p>
      </dsp:txBody>
      <dsp:txXfrm rot="-5400000">
        <a:off x="591741" y="4598808"/>
        <a:ext cx="6960133" cy="4958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CB3C14-8E14-485B-B9E7-D48A3BCB58AF}">
      <dsp:nvSpPr>
        <dsp:cNvPr id="0" name=""/>
        <dsp:cNvSpPr/>
      </dsp:nvSpPr>
      <dsp:spPr>
        <a:xfrm rot="5400000">
          <a:off x="-147439" y="150917"/>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1</a:t>
          </a:r>
        </a:p>
      </dsp:txBody>
      <dsp:txXfrm rot="-5400000">
        <a:off x="1" y="347503"/>
        <a:ext cx="688049" cy="294878"/>
      </dsp:txXfrm>
    </dsp:sp>
    <dsp:sp modelId="{3B6FEA58-0CF6-47A7-BAD1-62B3F62AFCED}">
      <dsp:nvSpPr>
        <dsp:cNvPr id="0" name=""/>
        <dsp:cNvSpPr/>
      </dsp:nvSpPr>
      <dsp:spPr>
        <a:xfrm rot="5400000">
          <a:off x="3813921" y="-3122394"/>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 Request SpaceX launch data using GET request</a:t>
          </a:r>
        </a:p>
      </dsp:txBody>
      <dsp:txXfrm rot="-5400000">
        <a:off x="688049" y="34667"/>
        <a:ext cx="6859458" cy="576524"/>
      </dsp:txXfrm>
    </dsp:sp>
    <dsp:sp modelId="{E878EBB0-52E0-4879-944A-0674BE15EF72}">
      <dsp:nvSpPr>
        <dsp:cNvPr id="0" name=""/>
        <dsp:cNvSpPr/>
      </dsp:nvSpPr>
      <dsp:spPr>
        <a:xfrm rot="5400000">
          <a:off x="-147439" y="1036673"/>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2</a:t>
          </a:r>
        </a:p>
      </dsp:txBody>
      <dsp:txXfrm rot="-5400000">
        <a:off x="1" y="1233259"/>
        <a:ext cx="688049" cy="294878"/>
      </dsp:txXfrm>
    </dsp:sp>
    <dsp:sp modelId="{C939D44F-B1A2-4919-B171-1533A9D859E8}">
      <dsp:nvSpPr>
        <dsp:cNvPr id="0" name=""/>
        <dsp:cNvSpPr/>
      </dsp:nvSpPr>
      <dsp:spPr>
        <a:xfrm rot="5400000">
          <a:off x="3813921" y="-2236637"/>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 Normalize JSON response into a </a:t>
          </a:r>
          <a:r>
            <a:rPr lang="en-US" sz="1900" kern="1200" dirty="0" err="1"/>
            <a:t>dataframe</a:t>
          </a:r>
          <a:r>
            <a:rPr lang="en-US" sz="1900" kern="1200" dirty="0"/>
            <a:t>, data </a:t>
          </a:r>
        </a:p>
      </dsp:txBody>
      <dsp:txXfrm rot="-5400000">
        <a:off x="688049" y="920424"/>
        <a:ext cx="6859458" cy="576524"/>
      </dsp:txXfrm>
    </dsp:sp>
    <dsp:sp modelId="{ACE40030-DE96-4C78-A50E-62C45477C093}">
      <dsp:nvSpPr>
        <dsp:cNvPr id="0" name=""/>
        <dsp:cNvSpPr/>
      </dsp:nvSpPr>
      <dsp:spPr>
        <a:xfrm rot="5400000">
          <a:off x="-147439" y="1922430"/>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3</a:t>
          </a:r>
        </a:p>
      </dsp:txBody>
      <dsp:txXfrm rot="-5400000">
        <a:off x="1" y="2119016"/>
        <a:ext cx="688049" cy="294878"/>
      </dsp:txXfrm>
    </dsp:sp>
    <dsp:sp modelId="{53F52BA3-FC11-4D2B-835F-052FFB3952D7}">
      <dsp:nvSpPr>
        <dsp:cNvPr id="0" name=""/>
        <dsp:cNvSpPr/>
      </dsp:nvSpPr>
      <dsp:spPr>
        <a:xfrm rot="5400000">
          <a:off x="3813921" y="-1350881"/>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 Extract useful columns and move them to dictionary for new </a:t>
          </a:r>
          <a:r>
            <a:rPr lang="en-US" sz="1900" kern="1200" dirty="0" err="1"/>
            <a:t>dataframe</a:t>
          </a:r>
          <a:endParaRPr lang="en-US" sz="1900" kern="1200" dirty="0"/>
        </a:p>
      </dsp:txBody>
      <dsp:txXfrm rot="-5400000">
        <a:off x="688049" y="1806180"/>
        <a:ext cx="6859458" cy="576524"/>
      </dsp:txXfrm>
    </dsp:sp>
    <dsp:sp modelId="{8C51331A-C2DB-4DF9-830F-9D1F6C1AFDF2}">
      <dsp:nvSpPr>
        <dsp:cNvPr id="0" name=""/>
        <dsp:cNvSpPr/>
      </dsp:nvSpPr>
      <dsp:spPr>
        <a:xfrm rot="5400000">
          <a:off x="-147439" y="2808187"/>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4</a:t>
          </a:r>
        </a:p>
      </dsp:txBody>
      <dsp:txXfrm rot="-5400000">
        <a:off x="1" y="3004773"/>
        <a:ext cx="688049" cy="294878"/>
      </dsp:txXfrm>
    </dsp:sp>
    <dsp:sp modelId="{ECB43B11-048A-4733-9247-103C5498DB97}">
      <dsp:nvSpPr>
        <dsp:cNvPr id="0" name=""/>
        <dsp:cNvSpPr/>
      </dsp:nvSpPr>
      <dsp:spPr>
        <a:xfrm rot="5400000">
          <a:off x="3813921" y="-465124"/>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 Filter </a:t>
          </a:r>
          <a:r>
            <a:rPr lang="en-US" sz="1900" kern="1200" dirty="0" err="1"/>
            <a:t>dataframe</a:t>
          </a:r>
          <a:r>
            <a:rPr lang="en-US" sz="1900" kern="1200" dirty="0"/>
            <a:t> to include only Falcon 9 launches</a:t>
          </a:r>
        </a:p>
      </dsp:txBody>
      <dsp:txXfrm rot="-5400000">
        <a:off x="688049" y="2691937"/>
        <a:ext cx="6859458" cy="576524"/>
      </dsp:txXfrm>
    </dsp:sp>
    <dsp:sp modelId="{3C1014EC-0CC2-44B5-9607-082AC0CBD1F8}">
      <dsp:nvSpPr>
        <dsp:cNvPr id="0" name=""/>
        <dsp:cNvSpPr/>
      </dsp:nvSpPr>
      <dsp:spPr>
        <a:xfrm rot="5400000">
          <a:off x="-147439" y="3693944"/>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5</a:t>
          </a:r>
        </a:p>
      </dsp:txBody>
      <dsp:txXfrm rot="-5400000">
        <a:off x="1" y="3890530"/>
        <a:ext cx="688049" cy="294878"/>
      </dsp:txXfrm>
    </dsp:sp>
    <dsp:sp modelId="{4F43A6BB-A7D6-4B9B-A178-3FFEEB5FFA07}">
      <dsp:nvSpPr>
        <dsp:cNvPr id="0" name=""/>
        <dsp:cNvSpPr/>
      </dsp:nvSpPr>
      <dsp:spPr>
        <a:xfrm rot="5400000">
          <a:off x="3813921" y="420632"/>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 Handle missing data</a:t>
          </a:r>
        </a:p>
      </dsp:txBody>
      <dsp:txXfrm rot="-5400000">
        <a:off x="688049" y="3577694"/>
        <a:ext cx="6859458" cy="576524"/>
      </dsp:txXfrm>
    </dsp:sp>
    <dsp:sp modelId="{B0223B44-24AF-4C43-AEFB-8EACBED8516A}">
      <dsp:nvSpPr>
        <dsp:cNvPr id="0" name=""/>
        <dsp:cNvSpPr/>
      </dsp:nvSpPr>
      <dsp:spPr>
        <a:xfrm rot="5400000">
          <a:off x="-147439" y="4579700"/>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6</a:t>
          </a:r>
        </a:p>
      </dsp:txBody>
      <dsp:txXfrm rot="-5400000">
        <a:off x="1" y="4776286"/>
        <a:ext cx="688049" cy="294878"/>
      </dsp:txXfrm>
    </dsp:sp>
    <dsp:sp modelId="{74BB11A2-26B3-442B-9E95-281E77C6ADD8}">
      <dsp:nvSpPr>
        <dsp:cNvPr id="0" name=""/>
        <dsp:cNvSpPr/>
      </dsp:nvSpPr>
      <dsp:spPr>
        <a:xfrm rot="5400000">
          <a:off x="3813921" y="1306388"/>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 Export data to CSV file</a:t>
          </a:r>
        </a:p>
      </dsp:txBody>
      <dsp:txXfrm rot="-5400000">
        <a:off x="688049" y="4463450"/>
        <a:ext cx="6859458" cy="57652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CB3C14-8E14-485B-B9E7-D48A3BCB58AF}">
      <dsp:nvSpPr>
        <dsp:cNvPr id="0" name=""/>
        <dsp:cNvSpPr/>
      </dsp:nvSpPr>
      <dsp:spPr>
        <a:xfrm rot="5400000">
          <a:off x="-219471" y="219479"/>
          <a:ext cx="1463145" cy="102420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t>1</a:t>
          </a:r>
        </a:p>
      </dsp:txBody>
      <dsp:txXfrm rot="-5400000">
        <a:off x="1" y="512108"/>
        <a:ext cx="1024202" cy="438943"/>
      </dsp:txXfrm>
    </dsp:sp>
    <dsp:sp modelId="{3B6FEA58-0CF6-47A7-BAD1-62B3F62AFCED}">
      <dsp:nvSpPr>
        <dsp:cNvPr id="0" name=""/>
        <dsp:cNvSpPr/>
      </dsp:nvSpPr>
      <dsp:spPr>
        <a:xfrm rot="5400000">
          <a:off x="3825927" y="-2801717"/>
          <a:ext cx="951044" cy="655449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18415" rIns="18415" bIns="18415" numCol="1" spcCol="1270" anchor="ctr" anchorCtr="0">
          <a:noAutofit/>
        </a:bodyPr>
        <a:lstStyle/>
        <a:p>
          <a:pPr marL="285750" lvl="1" indent="-285750" algn="l" defTabSz="1289050">
            <a:lnSpc>
              <a:spcPct val="90000"/>
            </a:lnSpc>
            <a:spcBef>
              <a:spcPct val="0"/>
            </a:spcBef>
            <a:spcAft>
              <a:spcPct val="15000"/>
            </a:spcAft>
            <a:buChar char="•"/>
          </a:pPr>
          <a:r>
            <a:rPr lang="en-US" sz="2900" kern="1200" dirty="0"/>
            <a:t> Request SpaceX launch data using GET request</a:t>
          </a:r>
        </a:p>
      </dsp:txBody>
      <dsp:txXfrm rot="-5400000">
        <a:off x="1024202" y="46434"/>
        <a:ext cx="6508068" cy="858192"/>
      </dsp:txXfrm>
    </dsp:sp>
    <dsp:sp modelId="{E878EBB0-52E0-4879-944A-0674BE15EF72}">
      <dsp:nvSpPr>
        <dsp:cNvPr id="0" name=""/>
        <dsp:cNvSpPr/>
      </dsp:nvSpPr>
      <dsp:spPr>
        <a:xfrm rot="5400000">
          <a:off x="-219471" y="1537981"/>
          <a:ext cx="1463145" cy="102420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t>2</a:t>
          </a:r>
        </a:p>
      </dsp:txBody>
      <dsp:txXfrm rot="-5400000">
        <a:off x="1" y="1830610"/>
        <a:ext cx="1024202" cy="438943"/>
      </dsp:txXfrm>
    </dsp:sp>
    <dsp:sp modelId="{C939D44F-B1A2-4919-B171-1533A9D859E8}">
      <dsp:nvSpPr>
        <dsp:cNvPr id="0" name=""/>
        <dsp:cNvSpPr/>
      </dsp:nvSpPr>
      <dsp:spPr>
        <a:xfrm rot="5400000">
          <a:off x="3825927" y="-1483215"/>
          <a:ext cx="951044" cy="655449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18415" rIns="18415" bIns="18415" numCol="1" spcCol="1270" anchor="ctr" anchorCtr="0">
          <a:noAutofit/>
        </a:bodyPr>
        <a:lstStyle/>
        <a:p>
          <a:pPr marL="285750" lvl="1" indent="-285750" algn="l" defTabSz="1289050">
            <a:lnSpc>
              <a:spcPct val="90000"/>
            </a:lnSpc>
            <a:spcBef>
              <a:spcPct val="0"/>
            </a:spcBef>
            <a:spcAft>
              <a:spcPct val="15000"/>
            </a:spcAft>
            <a:buChar char="•"/>
          </a:pPr>
          <a:r>
            <a:rPr lang="en-US" sz="2900" kern="1200" dirty="0"/>
            <a:t> Normalize JSON response into a </a:t>
          </a:r>
          <a:r>
            <a:rPr lang="en-US" sz="2900" kern="1200" dirty="0" err="1"/>
            <a:t>dataframe</a:t>
          </a:r>
          <a:r>
            <a:rPr lang="en-US" sz="2900" kern="1200" dirty="0"/>
            <a:t>, data </a:t>
          </a:r>
        </a:p>
      </dsp:txBody>
      <dsp:txXfrm rot="-5400000">
        <a:off x="1024202" y="1364936"/>
        <a:ext cx="6508068" cy="858192"/>
      </dsp:txXfrm>
    </dsp:sp>
    <dsp:sp modelId="{ACE40030-DE96-4C78-A50E-62C45477C093}">
      <dsp:nvSpPr>
        <dsp:cNvPr id="0" name=""/>
        <dsp:cNvSpPr/>
      </dsp:nvSpPr>
      <dsp:spPr>
        <a:xfrm rot="5400000">
          <a:off x="-219471" y="2856483"/>
          <a:ext cx="1463145" cy="102420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t>3</a:t>
          </a:r>
        </a:p>
      </dsp:txBody>
      <dsp:txXfrm rot="-5400000">
        <a:off x="1" y="3149112"/>
        <a:ext cx="1024202" cy="438943"/>
      </dsp:txXfrm>
    </dsp:sp>
    <dsp:sp modelId="{53F52BA3-FC11-4D2B-835F-052FFB3952D7}">
      <dsp:nvSpPr>
        <dsp:cNvPr id="0" name=""/>
        <dsp:cNvSpPr/>
      </dsp:nvSpPr>
      <dsp:spPr>
        <a:xfrm rot="5400000">
          <a:off x="3825927" y="-164713"/>
          <a:ext cx="951044" cy="655449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18415" rIns="18415" bIns="18415" numCol="1" spcCol="1270" anchor="ctr" anchorCtr="0">
          <a:noAutofit/>
        </a:bodyPr>
        <a:lstStyle/>
        <a:p>
          <a:pPr marL="285750" lvl="1" indent="-285750" algn="l" defTabSz="1289050">
            <a:lnSpc>
              <a:spcPct val="90000"/>
            </a:lnSpc>
            <a:spcBef>
              <a:spcPct val="0"/>
            </a:spcBef>
            <a:spcAft>
              <a:spcPct val="15000"/>
            </a:spcAft>
            <a:buChar char="•"/>
          </a:pPr>
          <a:r>
            <a:rPr lang="en-US" sz="2900" kern="1200" dirty="0"/>
            <a:t> Extract useful columns and move them to dictionary for new </a:t>
          </a:r>
          <a:r>
            <a:rPr lang="en-US" sz="2900" kern="1200" dirty="0" err="1"/>
            <a:t>dataframe</a:t>
          </a:r>
          <a:endParaRPr lang="en-US" sz="2900" kern="1200" dirty="0"/>
        </a:p>
      </dsp:txBody>
      <dsp:txXfrm rot="-5400000">
        <a:off x="1024202" y="2683438"/>
        <a:ext cx="6508068" cy="858192"/>
      </dsp:txXfrm>
    </dsp:sp>
    <dsp:sp modelId="{8C51331A-C2DB-4DF9-830F-9D1F6C1AFDF2}">
      <dsp:nvSpPr>
        <dsp:cNvPr id="0" name=""/>
        <dsp:cNvSpPr/>
      </dsp:nvSpPr>
      <dsp:spPr>
        <a:xfrm rot="5400000">
          <a:off x="-219471" y="4174985"/>
          <a:ext cx="1463145" cy="102420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t>4</a:t>
          </a:r>
        </a:p>
      </dsp:txBody>
      <dsp:txXfrm rot="-5400000">
        <a:off x="1" y="4467614"/>
        <a:ext cx="1024202" cy="438943"/>
      </dsp:txXfrm>
    </dsp:sp>
    <dsp:sp modelId="{ECB43B11-048A-4733-9247-103C5498DB97}">
      <dsp:nvSpPr>
        <dsp:cNvPr id="0" name=""/>
        <dsp:cNvSpPr/>
      </dsp:nvSpPr>
      <dsp:spPr>
        <a:xfrm rot="5400000">
          <a:off x="3825927" y="1153788"/>
          <a:ext cx="951044" cy="655449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18415" rIns="18415" bIns="18415" numCol="1" spcCol="1270" anchor="ctr" anchorCtr="0">
          <a:noAutofit/>
        </a:bodyPr>
        <a:lstStyle/>
        <a:p>
          <a:pPr marL="285750" lvl="1" indent="-285750" algn="l" defTabSz="1289050">
            <a:lnSpc>
              <a:spcPct val="90000"/>
            </a:lnSpc>
            <a:spcBef>
              <a:spcPct val="0"/>
            </a:spcBef>
            <a:spcAft>
              <a:spcPct val="15000"/>
            </a:spcAft>
            <a:buChar char="•"/>
          </a:pPr>
          <a:r>
            <a:rPr lang="en-US" sz="2900" kern="1200" dirty="0"/>
            <a:t> Filter </a:t>
          </a:r>
          <a:r>
            <a:rPr lang="en-US" sz="2900" kern="1200" dirty="0" err="1"/>
            <a:t>dataframe</a:t>
          </a:r>
          <a:r>
            <a:rPr lang="en-US" sz="2900" kern="1200" dirty="0"/>
            <a:t> to include only Falcon 9 launches</a:t>
          </a:r>
        </a:p>
      </dsp:txBody>
      <dsp:txXfrm rot="-5400000">
        <a:off x="1024202" y="4001939"/>
        <a:ext cx="6508068" cy="85819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CB3C14-8E14-485B-B9E7-D48A3BCB58AF}">
      <dsp:nvSpPr>
        <dsp:cNvPr id="0" name=""/>
        <dsp:cNvSpPr/>
      </dsp:nvSpPr>
      <dsp:spPr>
        <a:xfrm rot="5400000">
          <a:off x="-176410" y="178091"/>
          <a:ext cx="1176072" cy="823251"/>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1</a:t>
          </a:r>
        </a:p>
      </dsp:txBody>
      <dsp:txXfrm rot="-5400000">
        <a:off x="1" y="413307"/>
        <a:ext cx="823251" cy="352821"/>
      </dsp:txXfrm>
    </dsp:sp>
    <dsp:sp modelId="{3B6FEA58-0CF6-47A7-BAD1-62B3F62AFCED}">
      <dsp:nvSpPr>
        <dsp:cNvPr id="0" name=""/>
        <dsp:cNvSpPr/>
      </dsp:nvSpPr>
      <dsp:spPr>
        <a:xfrm rot="5400000">
          <a:off x="3818750" y="-2993819"/>
          <a:ext cx="764447" cy="675544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 Calculate the number of launches on each launch site</a:t>
          </a:r>
        </a:p>
      </dsp:txBody>
      <dsp:txXfrm rot="-5400000">
        <a:off x="823252" y="38996"/>
        <a:ext cx="6718128" cy="689813"/>
      </dsp:txXfrm>
    </dsp:sp>
    <dsp:sp modelId="{E878EBB0-52E0-4879-944A-0674BE15EF72}">
      <dsp:nvSpPr>
        <dsp:cNvPr id="0" name=""/>
        <dsp:cNvSpPr/>
      </dsp:nvSpPr>
      <dsp:spPr>
        <a:xfrm rot="5400000">
          <a:off x="-176410" y="1237899"/>
          <a:ext cx="1176072" cy="823251"/>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2</a:t>
          </a:r>
        </a:p>
      </dsp:txBody>
      <dsp:txXfrm rot="-5400000">
        <a:off x="1" y="1473115"/>
        <a:ext cx="823251" cy="352821"/>
      </dsp:txXfrm>
    </dsp:sp>
    <dsp:sp modelId="{C939D44F-B1A2-4919-B171-1533A9D859E8}">
      <dsp:nvSpPr>
        <dsp:cNvPr id="0" name=""/>
        <dsp:cNvSpPr/>
      </dsp:nvSpPr>
      <dsp:spPr>
        <a:xfrm rot="5400000">
          <a:off x="3818750" y="-1934010"/>
          <a:ext cx="764447" cy="675544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 Calculate the number and occurrence of each orbit</a:t>
          </a:r>
        </a:p>
      </dsp:txBody>
      <dsp:txXfrm rot="-5400000">
        <a:off x="823252" y="1098805"/>
        <a:ext cx="6718128" cy="689813"/>
      </dsp:txXfrm>
    </dsp:sp>
    <dsp:sp modelId="{ACE40030-DE96-4C78-A50E-62C45477C093}">
      <dsp:nvSpPr>
        <dsp:cNvPr id="0" name=""/>
        <dsp:cNvSpPr/>
      </dsp:nvSpPr>
      <dsp:spPr>
        <a:xfrm rot="5400000">
          <a:off x="-176410" y="2297707"/>
          <a:ext cx="1176072" cy="823251"/>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3</a:t>
          </a:r>
        </a:p>
      </dsp:txBody>
      <dsp:txXfrm rot="-5400000">
        <a:off x="1" y="2532923"/>
        <a:ext cx="823251" cy="352821"/>
      </dsp:txXfrm>
    </dsp:sp>
    <dsp:sp modelId="{53F52BA3-FC11-4D2B-835F-052FFB3952D7}">
      <dsp:nvSpPr>
        <dsp:cNvPr id="0" name=""/>
        <dsp:cNvSpPr/>
      </dsp:nvSpPr>
      <dsp:spPr>
        <a:xfrm rot="5400000">
          <a:off x="3818750" y="-874202"/>
          <a:ext cx="764447" cy="675544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 Calculate the number and occurrence of mission outcome per orbit type</a:t>
          </a:r>
        </a:p>
      </dsp:txBody>
      <dsp:txXfrm rot="-5400000">
        <a:off x="823252" y="2158613"/>
        <a:ext cx="6718128" cy="689813"/>
      </dsp:txXfrm>
    </dsp:sp>
    <dsp:sp modelId="{8C51331A-C2DB-4DF9-830F-9D1F6C1AFDF2}">
      <dsp:nvSpPr>
        <dsp:cNvPr id="0" name=""/>
        <dsp:cNvSpPr/>
      </dsp:nvSpPr>
      <dsp:spPr>
        <a:xfrm rot="5400000">
          <a:off x="-176410" y="3357516"/>
          <a:ext cx="1176072" cy="823251"/>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4</a:t>
          </a:r>
        </a:p>
      </dsp:txBody>
      <dsp:txXfrm rot="-5400000">
        <a:off x="1" y="3592732"/>
        <a:ext cx="823251" cy="352821"/>
      </dsp:txXfrm>
    </dsp:sp>
    <dsp:sp modelId="{ECB43B11-048A-4733-9247-103C5498DB97}">
      <dsp:nvSpPr>
        <dsp:cNvPr id="0" name=""/>
        <dsp:cNvSpPr/>
      </dsp:nvSpPr>
      <dsp:spPr>
        <a:xfrm rot="5400000">
          <a:off x="3818750" y="185606"/>
          <a:ext cx="764447" cy="675544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 Create a landing outcome label from Outcome column using replace</a:t>
          </a:r>
        </a:p>
      </dsp:txBody>
      <dsp:txXfrm rot="-5400000">
        <a:off x="823252" y="3218422"/>
        <a:ext cx="6718128" cy="689813"/>
      </dsp:txXfrm>
    </dsp:sp>
    <dsp:sp modelId="{B0223B44-24AF-4C43-AEFB-8EACBED8516A}">
      <dsp:nvSpPr>
        <dsp:cNvPr id="0" name=""/>
        <dsp:cNvSpPr/>
      </dsp:nvSpPr>
      <dsp:spPr>
        <a:xfrm rot="5400000">
          <a:off x="-176410" y="4417324"/>
          <a:ext cx="1176072" cy="823251"/>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5</a:t>
          </a:r>
        </a:p>
      </dsp:txBody>
      <dsp:txXfrm rot="-5400000">
        <a:off x="1" y="4652540"/>
        <a:ext cx="823251" cy="352821"/>
      </dsp:txXfrm>
    </dsp:sp>
    <dsp:sp modelId="{74BB11A2-26B3-442B-9E95-281E77C6ADD8}">
      <dsp:nvSpPr>
        <dsp:cNvPr id="0" name=""/>
        <dsp:cNvSpPr/>
      </dsp:nvSpPr>
      <dsp:spPr>
        <a:xfrm rot="5400000">
          <a:off x="3818750" y="1245414"/>
          <a:ext cx="764447" cy="675544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 Export data to CSV file</a:t>
          </a:r>
        </a:p>
      </dsp:txBody>
      <dsp:txXfrm rot="-5400000">
        <a:off x="823252" y="4278230"/>
        <a:ext cx="6718128" cy="68981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CB3C14-8E14-485B-B9E7-D48A3BCB58AF}">
      <dsp:nvSpPr>
        <dsp:cNvPr id="0" name=""/>
        <dsp:cNvSpPr/>
      </dsp:nvSpPr>
      <dsp:spPr>
        <a:xfrm rot="5400000">
          <a:off x="-147439" y="150917"/>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1</a:t>
          </a:r>
        </a:p>
      </dsp:txBody>
      <dsp:txXfrm rot="-5400000">
        <a:off x="1" y="347503"/>
        <a:ext cx="688049" cy="294878"/>
      </dsp:txXfrm>
    </dsp:sp>
    <dsp:sp modelId="{3B6FEA58-0CF6-47A7-BAD1-62B3F62AFCED}">
      <dsp:nvSpPr>
        <dsp:cNvPr id="0" name=""/>
        <dsp:cNvSpPr/>
      </dsp:nvSpPr>
      <dsp:spPr>
        <a:xfrm rot="5400000">
          <a:off x="3813921" y="-3122394"/>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 Import data and create a label using ‘Class’ column</a:t>
          </a:r>
        </a:p>
      </dsp:txBody>
      <dsp:txXfrm rot="-5400000">
        <a:off x="688049" y="34667"/>
        <a:ext cx="6859458" cy="576524"/>
      </dsp:txXfrm>
    </dsp:sp>
    <dsp:sp modelId="{E878EBB0-52E0-4879-944A-0674BE15EF72}">
      <dsp:nvSpPr>
        <dsp:cNvPr id="0" name=""/>
        <dsp:cNvSpPr/>
      </dsp:nvSpPr>
      <dsp:spPr>
        <a:xfrm rot="5400000">
          <a:off x="-147439" y="1036673"/>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2</a:t>
          </a:r>
        </a:p>
      </dsp:txBody>
      <dsp:txXfrm rot="-5400000">
        <a:off x="1" y="1233259"/>
        <a:ext cx="688049" cy="294878"/>
      </dsp:txXfrm>
    </dsp:sp>
    <dsp:sp modelId="{C939D44F-B1A2-4919-B171-1533A9D859E8}">
      <dsp:nvSpPr>
        <dsp:cNvPr id="0" name=""/>
        <dsp:cNvSpPr/>
      </dsp:nvSpPr>
      <dsp:spPr>
        <a:xfrm rot="5400000">
          <a:off x="3813921" y="-2236637"/>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 Preprocess feature dataset</a:t>
          </a:r>
        </a:p>
      </dsp:txBody>
      <dsp:txXfrm rot="-5400000">
        <a:off x="688049" y="920424"/>
        <a:ext cx="6859458" cy="576524"/>
      </dsp:txXfrm>
    </dsp:sp>
    <dsp:sp modelId="{ACE40030-DE96-4C78-A50E-62C45477C093}">
      <dsp:nvSpPr>
        <dsp:cNvPr id="0" name=""/>
        <dsp:cNvSpPr/>
      </dsp:nvSpPr>
      <dsp:spPr>
        <a:xfrm rot="5400000">
          <a:off x="-147439" y="1922430"/>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3</a:t>
          </a:r>
        </a:p>
      </dsp:txBody>
      <dsp:txXfrm rot="-5400000">
        <a:off x="1" y="2119016"/>
        <a:ext cx="688049" cy="294878"/>
      </dsp:txXfrm>
    </dsp:sp>
    <dsp:sp modelId="{53F52BA3-FC11-4D2B-835F-052FFB3952D7}">
      <dsp:nvSpPr>
        <dsp:cNvPr id="0" name=""/>
        <dsp:cNvSpPr/>
      </dsp:nvSpPr>
      <dsp:spPr>
        <a:xfrm rot="5400000">
          <a:off x="3813921" y="-1350881"/>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 Create train and test dataset </a:t>
          </a:r>
        </a:p>
      </dsp:txBody>
      <dsp:txXfrm rot="-5400000">
        <a:off x="688049" y="1806180"/>
        <a:ext cx="6859458" cy="576524"/>
      </dsp:txXfrm>
    </dsp:sp>
    <dsp:sp modelId="{8C51331A-C2DB-4DF9-830F-9D1F6C1AFDF2}">
      <dsp:nvSpPr>
        <dsp:cNvPr id="0" name=""/>
        <dsp:cNvSpPr/>
      </dsp:nvSpPr>
      <dsp:spPr>
        <a:xfrm rot="5400000">
          <a:off x="-147439" y="2808187"/>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4</a:t>
          </a:r>
        </a:p>
      </dsp:txBody>
      <dsp:txXfrm rot="-5400000">
        <a:off x="1" y="3004773"/>
        <a:ext cx="688049" cy="294878"/>
      </dsp:txXfrm>
    </dsp:sp>
    <dsp:sp modelId="{ECB43B11-048A-4733-9247-103C5498DB97}">
      <dsp:nvSpPr>
        <dsp:cNvPr id="0" name=""/>
        <dsp:cNvSpPr/>
      </dsp:nvSpPr>
      <dsp:spPr>
        <a:xfrm rot="5400000">
          <a:off x="3813921" y="-465124"/>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 Determine the hyperparameter of different models (</a:t>
          </a:r>
          <a:r>
            <a:rPr lang="en-US" sz="1900" kern="1200" dirty="0" err="1"/>
            <a:t>LogR</a:t>
          </a:r>
          <a:r>
            <a:rPr lang="en-US" sz="1900" kern="1200" dirty="0"/>
            <a:t>, Tree, KNN, and SVM) using </a:t>
          </a:r>
          <a:r>
            <a:rPr lang="en-US" sz="1900" kern="1200" dirty="0" err="1"/>
            <a:t>GridSearchCV</a:t>
          </a:r>
          <a:endParaRPr lang="en-US" sz="1900" kern="1200" dirty="0"/>
        </a:p>
      </dsp:txBody>
      <dsp:txXfrm rot="-5400000">
        <a:off x="688049" y="2691937"/>
        <a:ext cx="6859458" cy="576524"/>
      </dsp:txXfrm>
    </dsp:sp>
    <dsp:sp modelId="{B0223B44-24AF-4C43-AEFB-8EACBED8516A}">
      <dsp:nvSpPr>
        <dsp:cNvPr id="0" name=""/>
        <dsp:cNvSpPr/>
      </dsp:nvSpPr>
      <dsp:spPr>
        <a:xfrm rot="5400000">
          <a:off x="-147439" y="3693944"/>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5</a:t>
          </a:r>
        </a:p>
      </dsp:txBody>
      <dsp:txXfrm rot="-5400000">
        <a:off x="1" y="3890530"/>
        <a:ext cx="688049" cy="294878"/>
      </dsp:txXfrm>
    </dsp:sp>
    <dsp:sp modelId="{74BB11A2-26B3-442B-9E95-281E77C6ADD8}">
      <dsp:nvSpPr>
        <dsp:cNvPr id="0" name=""/>
        <dsp:cNvSpPr/>
      </dsp:nvSpPr>
      <dsp:spPr>
        <a:xfrm rot="5400000">
          <a:off x="3813921" y="420632"/>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 Determine accuracy of the different models</a:t>
          </a:r>
        </a:p>
      </dsp:txBody>
      <dsp:txXfrm rot="-5400000">
        <a:off x="688049" y="3577694"/>
        <a:ext cx="6859458" cy="576524"/>
      </dsp:txXfrm>
    </dsp:sp>
    <dsp:sp modelId="{3E75CE80-E42D-4907-BAC3-EFCFA585C872}">
      <dsp:nvSpPr>
        <dsp:cNvPr id="0" name=""/>
        <dsp:cNvSpPr/>
      </dsp:nvSpPr>
      <dsp:spPr>
        <a:xfrm rot="5400000">
          <a:off x="-147439" y="4579700"/>
          <a:ext cx="982927" cy="6880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6</a:t>
          </a:r>
        </a:p>
      </dsp:txBody>
      <dsp:txXfrm rot="-5400000">
        <a:off x="1" y="4776286"/>
        <a:ext cx="688049" cy="294878"/>
      </dsp:txXfrm>
    </dsp:sp>
    <dsp:sp modelId="{620254D2-F678-4F36-BE36-A708DC13EE6E}">
      <dsp:nvSpPr>
        <dsp:cNvPr id="0" name=""/>
        <dsp:cNvSpPr/>
      </dsp:nvSpPr>
      <dsp:spPr>
        <a:xfrm rot="5400000">
          <a:off x="3813921" y="1306388"/>
          <a:ext cx="638902" cy="689064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Plot the confusion matrix</a:t>
          </a:r>
        </a:p>
      </dsp:txBody>
      <dsp:txXfrm rot="-5400000">
        <a:off x="688049" y="4463450"/>
        <a:ext cx="6859458" cy="576524"/>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1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1200" dirty="0">
                <a:solidFill>
                  <a:schemeClr val="accent3">
                    <a:lumMod val="25000"/>
                  </a:schemeClr>
                </a:solidFill>
                <a:latin typeface="Abadi" panose="020B0604020104020204" pitchFamily="34" charset="0"/>
              </a:rPr>
              <a:t>Predictive analysis results</a:t>
            </a:r>
          </a:p>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1200" dirty="0">
                <a:solidFill>
                  <a:schemeClr val="accent3">
                    <a:lumMod val="25000"/>
                  </a:schemeClr>
                </a:solidFill>
                <a:latin typeface="Abadi" panose="020B0604020104020204" pitchFamily="34" charset="0"/>
              </a:rPr>
              <a:t>Summary of all results</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36911441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400"/>
              </a:spcBef>
            </a:pPr>
            <a:r>
              <a:rPr lang="en-US" sz="1200" dirty="0">
                <a:solidFill>
                  <a:schemeClr val="accent3">
                    <a:lumMod val="25000"/>
                  </a:schemeClr>
                </a:solidFill>
                <a:latin typeface="Abadi" panose="020B0604020104020204" pitchFamily="34" charset="0"/>
              </a:rPr>
              <a:t>Project background and context</a:t>
            </a:r>
          </a:p>
          <a:p>
            <a:pPr>
              <a:spcBef>
                <a:spcPts val="1400"/>
              </a:spcBef>
            </a:pPr>
            <a:r>
              <a:rPr lang="en-US" sz="1200" dirty="0">
                <a:solidFill>
                  <a:schemeClr val="accent3">
                    <a:lumMod val="25000"/>
                  </a:schemeClr>
                </a:solidFill>
                <a:latin typeface="Abadi" panose="020B0604020104020204" pitchFamily="34" charset="0"/>
              </a:rPr>
              <a:t>Problems you want to find answers</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1951591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1200" dirty="0">
                <a:solidFill>
                  <a:schemeClr val="accent3">
                    <a:lumMod val="25000"/>
                  </a:schemeClr>
                </a:solidFill>
                <a:latin typeface="Abadi" panose="020B0604020104020204" pitchFamily="34" charset="0"/>
              </a:rPr>
              <a:t>You need to present your data collection process use key phrases and flowcharts</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8307658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dirty="0">
                <a:solidFill>
                  <a:schemeClr val="accent3">
                    <a:lumMod val="25000"/>
                  </a:schemeClr>
                </a:solidFill>
                <a:latin typeface="Abadi"/>
              </a:rPr>
              <a:t>Using bullet point format, summarize the SQL queries you performed</a:t>
            </a:r>
            <a:endParaRPr lang="en-US" sz="1200" dirty="0">
              <a:solidFill>
                <a:schemeClr val="accent3">
                  <a:lumMod val="25000"/>
                </a:schemeClr>
              </a:solidFill>
              <a:latin typeface="Abadi" panose="020B0604020104020204" pitchFamily="34" charset="0"/>
            </a:endParaRPr>
          </a:p>
          <a:p>
            <a:pPr>
              <a:lnSpc>
                <a:spcPct val="100000"/>
              </a:lnSpc>
              <a:spcBef>
                <a:spcPts val="1400"/>
              </a:spcBef>
            </a:pPr>
            <a:r>
              <a:rPr lang="en-US" sz="1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9304190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1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12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1467998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1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1200" dirty="0">
                <a:solidFill>
                  <a:schemeClr val="accent3">
                    <a:lumMod val="25000"/>
                  </a:schemeClr>
                </a:solidFill>
                <a:latin typeface="Abadi" panose="020B0604020104020204" pitchFamily="34" charset="0"/>
              </a:rPr>
              <a:t>Add the GitHub URL of your completed </a:t>
            </a:r>
            <a:r>
              <a:rPr lang="en-US" sz="1200" dirty="0" err="1">
                <a:solidFill>
                  <a:schemeClr val="accent3">
                    <a:lumMod val="25000"/>
                  </a:schemeClr>
                </a:solidFill>
                <a:latin typeface="Abadi" panose="020B0604020104020204" pitchFamily="34" charset="0"/>
              </a:rPr>
              <a:t>Plotly</a:t>
            </a:r>
            <a:r>
              <a:rPr lang="en-US" sz="1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19020143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1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1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2670638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3.png"/><Relationship Id="rId7" Type="http://schemas.openxmlformats.org/officeDocument/2006/relationships/diagramColors" Target="../diagrams/colors5.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369332"/>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Christopher Chan</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726E0B06-3065-D32A-88D7-AB9DE8BED4DD}"/>
              </a:ext>
            </a:extLst>
          </p:cNvPr>
          <p:cNvGraphicFramePr/>
          <p:nvPr>
            <p:extLst>
              <p:ext uri="{D42A27DB-BD31-4B8C-83A1-F6EECF244321}">
                <p14:modId xmlns:p14="http://schemas.microsoft.com/office/powerpoint/2010/main" val="286548809"/>
              </p:ext>
            </p:extLst>
          </p:nvPr>
        </p:nvGraphicFramePr>
        <p:xfrm>
          <a:off x="770011" y="1439333"/>
          <a:ext cx="757869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46265"/>
            <a:ext cx="9745589" cy="5411735"/>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panose="020B0604020104020204" pitchFamily="34" charset="0"/>
              </a:rPr>
              <a:t>Scatterplot – Visualize the relationship between two features.</a:t>
            </a:r>
          </a:p>
          <a:p>
            <a:pPr lvl="1">
              <a:lnSpc>
                <a:spcPct val="100000"/>
              </a:lnSpc>
              <a:spcBef>
                <a:spcPts val="1400"/>
              </a:spcBef>
            </a:pPr>
            <a:r>
              <a:rPr lang="en-US" sz="2000" dirty="0">
                <a:solidFill>
                  <a:schemeClr val="accent3">
                    <a:lumMod val="25000"/>
                  </a:schemeClr>
                </a:solidFill>
                <a:latin typeface="Abadi" panose="020B0604020104020204" pitchFamily="34" charset="0"/>
              </a:rPr>
              <a:t>Flight Number and Payload</a:t>
            </a:r>
          </a:p>
          <a:p>
            <a:pPr lvl="1">
              <a:lnSpc>
                <a:spcPct val="100000"/>
              </a:lnSpc>
              <a:spcBef>
                <a:spcPts val="1400"/>
              </a:spcBef>
            </a:pPr>
            <a:r>
              <a:rPr lang="en-US" sz="2000" dirty="0">
                <a:solidFill>
                  <a:schemeClr val="accent3">
                    <a:lumMod val="25000"/>
                  </a:schemeClr>
                </a:solidFill>
                <a:latin typeface="Abadi" panose="020B0604020104020204" pitchFamily="34" charset="0"/>
              </a:rPr>
              <a:t>Flight Number and Launch Site</a:t>
            </a:r>
          </a:p>
          <a:p>
            <a:pPr lvl="1">
              <a:lnSpc>
                <a:spcPct val="100000"/>
              </a:lnSpc>
              <a:spcBef>
                <a:spcPts val="1400"/>
              </a:spcBef>
            </a:pPr>
            <a:r>
              <a:rPr lang="en-US" sz="2000" dirty="0">
                <a:solidFill>
                  <a:schemeClr val="accent3">
                    <a:lumMod val="25000"/>
                  </a:schemeClr>
                </a:solidFill>
                <a:latin typeface="Abadi" panose="020B0604020104020204" pitchFamily="34" charset="0"/>
              </a:rPr>
              <a:t>Payload and Launch Site</a:t>
            </a:r>
          </a:p>
          <a:p>
            <a:pPr lvl="1">
              <a:lnSpc>
                <a:spcPct val="100000"/>
              </a:lnSpc>
              <a:spcBef>
                <a:spcPts val="1400"/>
              </a:spcBef>
            </a:pPr>
            <a:r>
              <a:rPr lang="en-US" sz="2000" dirty="0">
                <a:solidFill>
                  <a:schemeClr val="accent3">
                    <a:lumMod val="25000"/>
                  </a:schemeClr>
                </a:solidFill>
                <a:latin typeface="Abadi" panose="020B0604020104020204" pitchFamily="34" charset="0"/>
              </a:rPr>
              <a:t>Flight Number and Orbit Type</a:t>
            </a:r>
          </a:p>
          <a:p>
            <a:pPr lvl="1">
              <a:lnSpc>
                <a:spcPct val="100000"/>
              </a:lnSpc>
              <a:spcBef>
                <a:spcPts val="1400"/>
              </a:spcBef>
            </a:pPr>
            <a:r>
              <a:rPr lang="en-US" sz="2000" dirty="0">
                <a:solidFill>
                  <a:schemeClr val="accent3">
                    <a:lumMod val="25000"/>
                  </a:schemeClr>
                </a:solidFill>
                <a:latin typeface="Abadi" panose="020B0604020104020204" pitchFamily="34" charset="0"/>
              </a:rPr>
              <a:t>Payload and Orbit Type</a:t>
            </a:r>
          </a:p>
          <a:p>
            <a:pPr>
              <a:lnSpc>
                <a:spcPct val="100000"/>
              </a:lnSpc>
              <a:spcBef>
                <a:spcPts val="1400"/>
              </a:spcBef>
            </a:pPr>
            <a:r>
              <a:rPr lang="en-US" sz="2000" dirty="0">
                <a:solidFill>
                  <a:schemeClr val="accent3">
                    <a:lumMod val="25000"/>
                  </a:schemeClr>
                </a:solidFill>
                <a:latin typeface="Abadi" panose="020B0604020104020204" pitchFamily="34" charset="0"/>
              </a:rPr>
              <a:t>Bar graph – Visualize the relationship between different categorical groups</a:t>
            </a:r>
          </a:p>
          <a:p>
            <a:pPr lvl="1">
              <a:lnSpc>
                <a:spcPct val="100000"/>
              </a:lnSpc>
              <a:spcBef>
                <a:spcPts val="1400"/>
              </a:spcBef>
            </a:pPr>
            <a:r>
              <a:rPr lang="en-US" sz="2000" dirty="0">
                <a:solidFill>
                  <a:schemeClr val="accent3">
                    <a:lumMod val="25000"/>
                  </a:schemeClr>
                </a:solidFill>
                <a:latin typeface="Abadi" panose="020B0604020104020204" pitchFamily="34" charset="0"/>
              </a:rPr>
              <a:t>Orbit Type and Success Rate</a:t>
            </a:r>
          </a:p>
          <a:p>
            <a:pPr>
              <a:lnSpc>
                <a:spcPct val="100000"/>
              </a:lnSpc>
              <a:spcBef>
                <a:spcPts val="1400"/>
              </a:spcBef>
            </a:pPr>
            <a:r>
              <a:rPr lang="en-US" sz="2000" dirty="0">
                <a:solidFill>
                  <a:schemeClr val="accent3">
                    <a:lumMod val="25000"/>
                  </a:schemeClr>
                </a:solidFill>
                <a:latin typeface="Abadi" panose="020B0604020104020204" pitchFamily="34" charset="0"/>
              </a:rPr>
              <a:t>Line plot – Visualize the trend of a variable over time</a:t>
            </a:r>
          </a:p>
          <a:p>
            <a:pPr lvl="1">
              <a:lnSpc>
                <a:spcPct val="100000"/>
              </a:lnSpc>
              <a:spcBef>
                <a:spcPts val="1400"/>
              </a:spcBef>
            </a:pPr>
            <a:r>
              <a:rPr lang="en-US" sz="2000" dirty="0">
                <a:solidFill>
                  <a:schemeClr val="accent3">
                    <a:lumMod val="25000"/>
                  </a:schemeClr>
                </a:solidFill>
                <a:latin typeface="Abadi" panose="020B0604020104020204" pitchFamily="34" charset="0"/>
              </a:rPr>
              <a:t>Years and Success Rate</a:t>
            </a:r>
          </a:p>
          <a:p>
            <a:pPr marL="0" indent="0">
              <a:buNone/>
            </a:pPr>
            <a:r>
              <a:rPr lang="en-US" sz="2000" dirty="0" err="1">
                <a:latin typeface="Abadi" panose="020B0604020104020204" pitchFamily="34" charset="0"/>
              </a:rPr>
              <a:t>Github</a:t>
            </a:r>
            <a:r>
              <a:rPr lang="en-US" sz="2000" dirty="0">
                <a:latin typeface="Abadi" panose="020B0604020104020204" pitchFamily="34" charset="0"/>
              </a:rPr>
              <a:t> link: </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r>
              <a:rPr lang="en-US" dirty="0"/>
              <a:t>Performed various SQL queries to determine the following:</a:t>
            </a:r>
          </a:p>
          <a:p>
            <a:pPr lvl="1"/>
            <a:r>
              <a:rPr lang="en-US" dirty="0"/>
              <a:t>Types of landing outcomes</a:t>
            </a:r>
          </a:p>
          <a:p>
            <a:pPr lvl="1"/>
            <a:r>
              <a:rPr lang="en-US" dirty="0"/>
              <a:t>Total payload mass by NASA</a:t>
            </a:r>
          </a:p>
          <a:p>
            <a:pPr lvl="1"/>
            <a:r>
              <a:rPr lang="en-US" dirty="0"/>
              <a:t>Average payload mass by F9 booster</a:t>
            </a:r>
          </a:p>
          <a:p>
            <a:pPr lvl="1"/>
            <a:r>
              <a:rPr lang="en-US" dirty="0"/>
              <a:t>Successful launches with a specific payload (4000kg to 6000kg)</a:t>
            </a:r>
          </a:p>
          <a:p>
            <a:pPr lvl="1"/>
            <a:r>
              <a:rPr lang="en-US" dirty="0"/>
              <a:t>Boosters carrying the maximum payload</a:t>
            </a:r>
          </a:p>
          <a:p>
            <a:pPr lvl="1"/>
            <a:r>
              <a:rPr lang="en-US" dirty="0"/>
              <a:t>Successful launches between certain date range</a:t>
            </a:r>
          </a:p>
          <a:p>
            <a:r>
              <a:rPr lang="en-US" dirty="0"/>
              <a:t>SQL allows use to filter data and find useful information about the dataset</a:t>
            </a:r>
          </a:p>
          <a:p>
            <a:r>
              <a:rPr lang="en-US" dirty="0" err="1"/>
              <a:t>Github</a:t>
            </a:r>
            <a:r>
              <a:rPr lang="en-US" dirty="0"/>
              <a:t> link: </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92500" lnSpcReduction="10000"/>
          </a:bodyPr>
          <a:lstStyle/>
          <a:p>
            <a:r>
              <a:rPr lang="en-US" dirty="0"/>
              <a:t>Objects were created and added to the Folium map</a:t>
            </a:r>
          </a:p>
          <a:p>
            <a:pPr lvl="1"/>
            <a:r>
              <a:rPr lang="en-US" dirty="0"/>
              <a:t>Marker objects</a:t>
            </a:r>
          </a:p>
          <a:p>
            <a:pPr lvl="2"/>
            <a:r>
              <a:rPr lang="en-US" dirty="0"/>
              <a:t>Used to show launch sites</a:t>
            </a:r>
          </a:p>
          <a:p>
            <a:pPr lvl="2"/>
            <a:r>
              <a:rPr lang="en-US" dirty="0"/>
              <a:t>Number of success/failed launches</a:t>
            </a:r>
          </a:p>
          <a:p>
            <a:pPr lvl="1"/>
            <a:r>
              <a:rPr lang="en-US" dirty="0"/>
              <a:t>Line objects</a:t>
            </a:r>
          </a:p>
          <a:p>
            <a:pPr lvl="2"/>
            <a:r>
              <a:rPr lang="en-US" dirty="0"/>
              <a:t>Calculate the distance between launch site and geographical feature</a:t>
            </a:r>
          </a:p>
          <a:p>
            <a:r>
              <a:rPr lang="en-US" dirty="0"/>
              <a:t>Adding these objects allowed us to answer the following questions </a:t>
            </a:r>
          </a:p>
          <a:p>
            <a:pPr lvl="1"/>
            <a:r>
              <a:rPr lang="en-US" dirty="0"/>
              <a:t>Are launch sites in close proximity to railways? Yes</a:t>
            </a:r>
          </a:p>
          <a:p>
            <a:pPr lvl="1"/>
            <a:r>
              <a:rPr lang="en-US" dirty="0"/>
              <a:t>Are launch sites in close proximity to highways? Yes</a:t>
            </a:r>
          </a:p>
          <a:p>
            <a:pPr lvl="1"/>
            <a:r>
              <a:rPr lang="en-US" dirty="0"/>
              <a:t>Are launch sites in close proximity to coastline? Yes</a:t>
            </a:r>
          </a:p>
          <a:p>
            <a:pPr lvl="1"/>
            <a:r>
              <a:rPr lang="en-US" dirty="0"/>
              <a:t>Do launch sites keep certain distance away from cities? Yes</a:t>
            </a:r>
          </a:p>
          <a:p>
            <a:r>
              <a:rPr lang="en-US" dirty="0" err="1"/>
              <a:t>Github</a:t>
            </a:r>
            <a:r>
              <a:rPr lang="en-US" dirty="0"/>
              <a:t> Link: </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400" dirty="0">
                <a:solidFill>
                  <a:schemeClr val="accent3">
                    <a:lumMod val="25000"/>
                  </a:schemeClr>
                </a:solidFill>
                <a:latin typeface="Abadi" panose="020B0604020104020204" pitchFamily="34" charset="0"/>
              </a:rPr>
              <a:t>The dashboard contains two visuals:</a:t>
            </a:r>
          </a:p>
          <a:p>
            <a:pPr lvl="1">
              <a:lnSpc>
                <a:spcPct val="100000"/>
              </a:lnSpc>
              <a:spcBef>
                <a:spcPts val="1400"/>
              </a:spcBef>
            </a:pPr>
            <a:r>
              <a:rPr lang="en-US" sz="2000" dirty="0">
                <a:solidFill>
                  <a:schemeClr val="accent3">
                    <a:lumMod val="25000"/>
                  </a:schemeClr>
                </a:solidFill>
                <a:latin typeface="Abadi" panose="020B0604020104020204" pitchFamily="34" charset="0"/>
              </a:rPr>
              <a:t>Pie Chart</a:t>
            </a:r>
          </a:p>
          <a:p>
            <a:pPr lvl="2">
              <a:lnSpc>
                <a:spcPct val="100000"/>
              </a:lnSpc>
              <a:spcBef>
                <a:spcPts val="1400"/>
              </a:spcBef>
            </a:pPr>
            <a:r>
              <a:rPr lang="en-US" sz="1600" dirty="0">
                <a:solidFill>
                  <a:schemeClr val="accent3">
                    <a:lumMod val="25000"/>
                  </a:schemeClr>
                </a:solidFill>
                <a:latin typeface="Abadi" panose="020B0604020104020204" pitchFamily="34" charset="0"/>
              </a:rPr>
              <a:t>Shows the percentage of successful launches from each site. </a:t>
            </a:r>
          </a:p>
          <a:p>
            <a:pPr lvl="2">
              <a:lnSpc>
                <a:spcPct val="100000"/>
              </a:lnSpc>
              <a:spcBef>
                <a:spcPts val="1400"/>
              </a:spcBef>
            </a:pPr>
            <a:r>
              <a:rPr lang="en-US" sz="1600" dirty="0">
                <a:solidFill>
                  <a:schemeClr val="accent3">
                    <a:lumMod val="25000"/>
                  </a:schemeClr>
                </a:solidFill>
                <a:latin typeface="Abadi" panose="020B0604020104020204" pitchFamily="34" charset="0"/>
              </a:rPr>
              <a:t>Visualize the success rate of each site to make appropriate insights</a:t>
            </a:r>
          </a:p>
          <a:p>
            <a:pPr lvl="1">
              <a:lnSpc>
                <a:spcPct val="100000"/>
              </a:lnSpc>
              <a:spcBef>
                <a:spcPts val="1400"/>
              </a:spcBef>
            </a:pPr>
            <a:r>
              <a:rPr lang="en-US" sz="2000" dirty="0">
                <a:solidFill>
                  <a:schemeClr val="accent3">
                    <a:lumMod val="25000"/>
                  </a:schemeClr>
                </a:solidFill>
                <a:latin typeface="Abadi" panose="020B0604020104020204" pitchFamily="34" charset="0"/>
              </a:rPr>
              <a:t>Scatterplot</a:t>
            </a:r>
          </a:p>
          <a:p>
            <a:pPr lvl="2">
              <a:lnSpc>
                <a:spcPct val="100000"/>
              </a:lnSpc>
              <a:spcBef>
                <a:spcPts val="1400"/>
              </a:spcBef>
            </a:pPr>
            <a:r>
              <a:rPr lang="en-US" sz="1600" dirty="0">
                <a:solidFill>
                  <a:schemeClr val="accent3">
                    <a:lumMod val="25000"/>
                  </a:schemeClr>
                </a:solidFill>
                <a:latin typeface="Abadi" panose="020B0604020104020204" pitchFamily="34" charset="0"/>
              </a:rPr>
              <a:t>Shows the relationship between landing outcome and payload mass</a:t>
            </a:r>
          </a:p>
          <a:p>
            <a:pPr lvl="2">
              <a:lnSpc>
                <a:spcPct val="100000"/>
              </a:lnSpc>
              <a:spcBef>
                <a:spcPts val="1400"/>
              </a:spcBef>
            </a:pPr>
            <a:r>
              <a:rPr lang="en-US" sz="1600" dirty="0">
                <a:solidFill>
                  <a:schemeClr val="accent3">
                    <a:lumMod val="25000"/>
                  </a:schemeClr>
                </a:solidFill>
                <a:latin typeface="Abadi" panose="020B0604020104020204" pitchFamily="34" charset="0"/>
              </a:rPr>
              <a:t>Filter booster type with dropdown</a:t>
            </a:r>
          </a:p>
          <a:p>
            <a:pPr lvl="2">
              <a:lnSpc>
                <a:spcPct val="100000"/>
              </a:lnSpc>
              <a:spcBef>
                <a:spcPts val="1400"/>
              </a:spcBef>
            </a:pPr>
            <a:r>
              <a:rPr lang="en-US" sz="1600" dirty="0">
                <a:solidFill>
                  <a:schemeClr val="accent3">
                    <a:lumMod val="25000"/>
                  </a:schemeClr>
                </a:solidFill>
                <a:latin typeface="Abadi" panose="020B0604020104020204" pitchFamily="34" charset="0"/>
              </a:rPr>
              <a:t>Slider allows user to see data of different payload ranges</a:t>
            </a:r>
          </a:p>
          <a:p>
            <a:pPr>
              <a:lnSpc>
                <a:spcPct val="100000"/>
              </a:lnSpc>
              <a:spcBef>
                <a:spcPts val="1400"/>
              </a:spcBef>
            </a:pPr>
            <a:r>
              <a:rPr lang="en-US" sz="2400" dirty="0" err="1">
                <a:solidFill>
                  <a:schemeClr val="accent3">
                    <a:lumMod val="25000"/>
                  </a:schemeClr>
                </a:solidFill>
                <a:latin typeface="Abadi" panose="020B0604020104020204" pitchFamily="34" charset="0"/>
              </a:rPr>
              <a:t>Github</a:t>
            </a:r>
            <a:r>
              <a:rPr lang="en-US" sz="2400" dirty="0">
                <a:solidFill>
                  <a:schemeClr val="accent3">
                    <a:lumMod val="25000"/>
                  </a:schemeClr>
                </a:solidFill>
                <a:latin typeface="Abadi" panose="020B0604020104020204" pitchFamily="34" charset="0"/>
              </a:rPr>
              <a:t> link: </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1">
            <a:extLst>
              <a:ext uri="{FF2B5EF4-FFF2-40B4-BE49-F238E27FC236}">
                <a16:creationId xmlns:a16="http://schemas.microsoft.com/office/drawing/2014/main" id="{521C4988-9593-CD6D-DBCB-F6286C912A88}"/>
              </a:ext>
            </a:extLst>
          </p:cNvPr>
          <p:cNvGraphicFramePr/>
          <p:nvPr>
            <p:extLst>
              <p:ext uri="{D42A27DB-BD31-4B8C-83A1-F6EECF244321}">
                <p14:modId xmlns:p14="http://schemas.microsoft.com/office/powerpoint/2010/main" val="621956705"/>
              </p:ext>
            </p:extLst>
          </p:nvPr>
        </p:nvGraphicFramePr>
        <p:xfrm>
          <a:off x="770011" y="1439333"/>
          <a:ext cx="7578697"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444486" cy="39943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lvl="1"/>
            <a:r>
              <a:rPr lang="en-US" dirty="0">
                <a:solidFill>
                  <a:schemeClr val="tx1"/>
                </a:solidFill>
                <a:latin typeface="Abadi" panose="020B0604020104020204" pitchFamily="34" charset="0"/>
              </a:rPr>
              <a:t>From the EDA, the success rate of Falcon 9 landings were on average 66.6%</a:t>
            </a:r>
          </a:p>
          <a:p>
            <a:pPr lvl="1"/>
            <a:r>
              <a:rPr lang="en-US" dirty="0">
                <a:solidFill>
                  <a:schemeClr val="tx1"/>
                </a:solidFill>
                <a:latin typeface="Abadi" panose="020B0604020104020204" pitchFamily="34" charset="0"/>
              </a:rPr>
              <a:t>The predictive analysis shows that the Decision tree model was the most optimal model with an accuracy of 89% and good confusion matrix </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8" name="Picture 7">
            <a:extLst>
              <a:ext uri="{FF2B5EF4-FFF2-40B4-BE49-F238E27FC236}">
                <a16:creationId xmlns:a16="http://schemas.microsoft.com/office/drawing/2014/main" id="{C3CA4F2C-B838-7846-B0CE-D0E65BBA228D}"/>
              </a:ext>
            </a:extLst>
          </p:cNvPr>
          <p:cNvPicPr>
            <a:picLocks noChangeAspect="1"/>
          </p:cNvPicPr>
          <p:nvPr/>
        </p:nvPicPr>
        <p:blipFill>
          <a:blip r:embed="rId3"/>
          <a:stretch>
            <a:fillRect/>
          </a:stretch>
        </p:blipFill>
        <p:spPr>
          <a:xfrm>
            <a:off x="6779171" y="1474689"/>
            <a:ext cx="4874501" cy="4394299"/>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5D8DF6B7-3168-4E3C-E7EA-1D291E381227}"/>
              </a:ext>
            </a:extLst>
          </p:cNvPr>
          <p:cNvPicPr>
            <a:picLocks noChangeAspect="1"/>
          </p:cNvPicPr>
          <p:nvPr/>
        </p:nvPicPr>
        <p:blipFill>
          <a:blip r:embed="rId3"/>
          <a:stretch>
            <a:fillRect/>
          </a:stretch>
        </p:blipFill>
        <p:spPr>
          <a:xfrm>
            <a:off x="6314472" y="1377373"/>
            <a:ext cx="5143500" cy="464820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A08D8DE5-975F-AC8E-18F7-73066E22BA0B}"/>
              </a:ext>
            </a:extLst>
          </p:cNvPr>
          <p:cNvPicPr>
            <a:picLocks noChangeAspect="1"/>
          </p:cNvPicPr>
          <p:nvPr/>
        </p:nvPicPr>
        <p:blipFill>
          <a:blip r:embed="rId3"/>
          <a:stretch>
            <a:fillRect/>
          </a:stretch>
        </p:blipFill>
        <p:spPr>
          <a:xfrm>
            <a:off x="5884936" y="1664904"/>
            <a:ext cx="5400675" cy="409575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2BB8501F-6E85-2583-7E54-BDCF25DDD068}"/>
              </a:ext>
            </a:extLst>
          </p:cNvPr>
          <p:cNvPicPr>
            <a:picLocks noChangeAspect="1"/>
          </p:cNvPicPr>
          <p:nvPr/>
        </p:nvPicPr>
        <p:blipFill>
          <a:blip r:embed="rId3"/>
          <a:stretch>
            <a:fillRect/>
          </a:stretch>
        </p:blipFill>
        <p:spPr>
          <a:xfrm>
            <a:off x="5732536" y="1694957"/>
            <a:ext cx="5553075" cy="406717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4598913-7E6C-CCAC-A974-E717484E8FD8}"/>
              </a:ext>
            </a:extLst>
          </p:cNvPr>
          <p:cNvPicPr>
            <a:picLocks noChangeAspect="1"/>
          </p:cNvPicPr>
          <p:nvPr/>
        </p:nvPicPr>
        <p:blipFill>
          <a:blip r:embed="rId3"/>
          <a:stretch>
            <a:fillRect/>
          </a:stretch>
        </p:blipFill>
        <p:spPr>
          <a:xfrm>
            <a:off x="5665861" y="1792288"/>
            <a:ext cx="5619750" cy="40767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25E555F7-4A55-2EB1-5031-B8BAA3B4D647}"/>
              </a:ext>
            </a:extLst>
          </p:cNvPr>
          <p:cNvPicPr>
            <a:picLocks noChangeAspect="1"/>
          </p:cNvPicPr>
          <p:nvPr/>
        </p:nvPicPr>
        <p:blipFill>
          <a:blip r:embed="rId3"/>
          <a:stretch>
            <a:fillRect/>
          </a:stretch>
        </p:blipFill>
        <p:spPr>
          <a:xfrm>
            <a:off x="6066822" y="1795120"/>
            <a:ext cx="5391150" cy="408622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3CE6D304-70B8-9702-8C95-C3B4AD307D0F}"/>
              </a:ext>
            </a:extLst>
          </p:cNvPr>
          <p:cNvPicPr>
            <a:picLocks noChangeAspect="1"/>
          </p:cNvPicPr>
          <p:nvPr/>
        </p:nvPicPr>
        <p:blipFill>
          <a:blip r:embed="rId3"/>
          <a:stretch>
            <a:fillRect/>
          </a:stretch>
        </p:blipFill>
        <p:spPr>
          <a:xfrm>
            <a:off x="8829373" y="2211072"/>
            <a:ext cx="1438275" cy="307657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C42E5C55-9DB2-8451-BE2E-A69E2F3DD1CC}"/>
              </a:ext>
            </a:extLst>
          </p:cNvPr>
          <p:cNvPicPr>
            <a:picLocks noChangeAspect="1"/>
          </p:cNvPicPr>
          <p:nvPr/>
        </p:nvPicPr>
        <p:blipFill>
          <a:blip r:embed="rId3"/>
          <a:stretch>
            <a:fillRect/>
          </a:stretch>
        </p:blipFill>
        <p:spPr>
          <a:xfrm>
            <a:off x="0" y="4394133"/>
            <a:ext cx="12192000" cy="1381192"/>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87D42035-A0D6-217E-8DDC-65B706EE47BA}"/>
              </a:ext>
            </a:extLst>
          </p:cNvPr>
          <p:cNvPicPr>
            <a:picLocks noChangeAspect="1"/>
          </p:cNvPicPr>
          <p:nvPr/>
        </p:nvPicPr>
        <p:blipFill>
          <a:blip r:embed="rId3"/>
          <a:stretch>
            <a:fillRect/>
          </a:stretch>
        </p:blipFill>
        <p:spPr>
          <a:xfrm>
            <a:off x="5167312" y="4797479"/>
            <a:ext cx="1857375" cy="44767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4D1E4A7F-925D-26CD-5226-425EBB51604E}"/>
              </a:ext>
            </a:extLst>
          </p:cNvPr>
          <p:cNvPicPr>
            <a:picLocks noChangeAspect="1"/>
          </p:cNvPicPr>
          <p:nvPr/>
        </p:nvPicPr>
        <p:blipFill>
          <a:blip r:embed="rId3"/>
          <a:stretch>
            <a:fillRect/>
          </a:stretch>
        </p:blipFill>
        <p:spPr>
          <a:xfrm>
            <a:off x="5162550" y="3195637"/>
            <a:ext cx="1866900" cy="46672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44480DB0-85B7-435C-C376-AE130A9F230F}"/>
              </a:ext>
            </a:extLst>
          </p:cNvPr>
          <p:cNvPicPr>
            <a:picLocks noChangeAspect="1"/>
          </p:cNvPicPr>
          <p:nvPr/>
        </p:nvPicPr>
        <p:blipFill>
          <a:blip r:embed="rId3"/>
          <a:stretch>
            <a:fillRect/>
          </a:stretch>
        </p:blipFill>
        <p:spPr>
          <a:xfrm>
            <a:off x="5695950" y="3205162"/>
            <a:ext cx="800100" cy="44767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84B4A91E-6953-35DD-F80C-97BDB1185E77}"/>
              </a:ext>
            </a:extLst>
          </p:cNvPr>
          <p:cNvPicPr>
            <a:picLocks noChangeAspect="1"/>
          </p:cNvPicPr>
          <p:nvPr/>
        </p:nvPicPr>
        <p:blipFill>
          <a:blip r:embed="rId3"/>
          <a:stretch>
            <a:fillRect/>
          </a:stretch>
        </p:blipFill>
        <p:spPr>
          <a:xfrm>
            <a:off x="442912" y="4386974"/>
            <a:ext cx="11306175" cy="128587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45063"/>
            <a:ext cx="10515600" cy="438051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capstone project is to determine if SpaceX’s Falcon 9 launch will successfully land using different machine learning models.</a:t>
            </a:r>
          </a:p>
          <a:p>
            <a:pPr>
              <a:lnSpc>
                <a:spcPct val="100000"/>
              </a:lnSpc>
              <a:spcBef>
                <a:spcPts val="1400"/>
              </a:spcBef>
            </a:pPr>
            <a:r>
              <a:rPr lang="en-US" sz="2200" dirty="0">
                <a:solidFill>
                  <a:schemeClr val="accent3">
                    <a:lumMod val="25000"/>
                  </a:schemeClr>
                </a:solidFill>
                <a:latin typeface="Abadi" panose="020B0604020104020204" pitchFamily="34" charset="0"/>
              </a:rPr>
              <a:t>The methodology to acquire, clean, and analyze data is as follows: Data collection (API &amp; </a:t>
            </a:r>
            <a:r>
              <a:rPr lang="en-US" sz="2200" dirty="0" err="1">
                <a:solidFill>
                  <a:schemeClr val="accent3">
                    <a:lumMod val="25000"/>
                  </a:schemeClr>
                </a:solidFill>
                <a:latin typeface="Abadi" panose="020B0604020104020204" pitchFamily="34" charset="0"/>
              </a:rPr>
              <a:t>Webscraping</a:t>
            </a:r>
            <a:r>
              <a:rPr lang="en-US" sz="2200" dirty="0">
                <a:solidFill>
                  <a:schemeClr val="accent3">
                    <a:lumMod val="25000"/>
                  </a:schemeClr>
                </a:solidFill>
                <a:latin typeface="Abadi" panose="020B0604020104020204" pitchFamily="34" charset="0"/>
              </a:rPr>
              <a:t>), Data wrangling (pandas), Exploratory data analysis (SQL and pandas), Data visualization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folium, and seaborn), and Machine Learning (pandas and </a:t>
            </a:r>
            <a:r>
              <a:rPr lang="en-US" sz="2200" dirty="0" err="1">
                <a:solidFill>
                  <a:schemeClr val="accent3">
                    <a:lumMod val="25000"/>
                  </a:schemeClr>
                </a:solidFill>
                <a:latin typeface="Abadi" panose="020B0604020104020204" pitchFamily="34" charset="0"/>
              </a:rPr>
              <a:t>sklearn</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There were several features that was correlated to the success of a rocket launch, these features were used during modeling</a:t>
            </a:r>
          </a:p>
          <a:p>
            <a:pPr>
              <a:lnSpc>
                <a:spcPct val="100000"/>
              </a:lnSpc>
              <a:spcBef>
                <a:spcPts val="1400"/>
              </a:spcBef>
            </a:pPr>
            <a:r>
              <a:rPr lang="en-US" sz="2200" dirty="0">
                <a:solidFill>
                  <a:schemeClr val="accent3">
                    <a:lumMod val="25000"/>
                  </a:schemeClr>
                </a:solidFill>
                <a:latin typeface="Abadi" panose="020B0604020104020204" pitchFamily="34" charset="0"/>
              </a:rPr>
              <a:t>Based on confusion matrix and score analysis of the different ML models, we conclude that the best model is decision tree with an accuracy of 0.89</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7E18A4C3-71A2-2962-4AD0-A7B9BB9EBEFC}"/>
              </a:ext>
            </a:extLst>
          </p:cNvPr>
          <p:cNvPicPr>
            <a:picLocks noChangeAspect="1"/>
          </p:cNvPicPr>
          <p:nvPr/>
        </p:nvPicPr>
        <p:blipFill>
          <a:blip r:embed="rId3"/>
          <a:stretch>
            <a:fillRect/>
          </a:stretch>
        </p:blipFill>
        <p:spPr>
          <a:xfrm>
            <a:off x="4738687" y="3429000"/>
            <a:ext cx="2714625" cy="130492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EDD4012A-D328-67E8-8417-E8BEEFBAE2CF}"/>
              </a:ext>
            </a:extLst>
          </p:cNvPr>
          <p:cNvPicPr>
            <a:picLocks noChangeAspect="1"/>
          </p:cNvPicPr>
          <p:nvPr/>
        </p:nvPicPr>
        <p:blipFill>
          <a:blip r:embed="rId3"/>
          <a:stretch>
            <a:fillRect/>
          </a:stretch>
        </p:blipFill>
        <p:spPr>
          <a:xfrm>
            <a:off x="5422973" y="2995125"/>
            <a:ext cx="1209675" cy="332422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15B39DF6-8A5C-A8E1-2F47-41511E8927AF}"/>
              </a:ext>
            </a:extLst>
          </p:cNvPr>
          <p:cNvPicPr>
            <a:picLocks noChangeAspect="1"/>
          </p:cNvPicPr>
          <p:nvPr/>
        </p:nvPicPr>
        <p:blipFill>
          <a:blip r:embed="rId3"/>
          <a:stretch>
            <a:fillRect/>
          </a:stretch>
        </p:blipFill>
        <p:spPr>
          <a:xfrm>
            <a:off x="3986212" y="4214812"/>
            <a:ext cx="4219575" cy="157162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139B82B0-3BDA-C532-2D62-CF134974F527}"/>
              </a:ext>
            </a:extLst>
          </p:cNvPr>
          <p:cNvPicPr>
            <a:picLocks noChangeAspect="1"/>
          </p:cNvPicPr>
          <p:nvPr/>
        </p:nvPicPr>
        <p:blipFill>
          <a:blip r:embed="rId3"/>
          <a:stretch>
            <a:fillRect/>
          </a:stretch>
        </p:blipFill>
        <p:spPr>
          <a:xfrm>
            <a:off x="3065809" y="4001294"/>
            <a:ext cx="6509115" cy="3353441"/>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7" name="Picture 6">
            <a:extLst>
              <a:ext uri="{FF2B5EF4-FFF2-40B4-BE49-F238E27FC236}">
                <a16:creationId xmlns:a16="http://schemas.microsoft.com/office/drawing/2014/main" id="{2752D7B0-684C-0F03-221C-A9E56CAF9538}"/>
              </a:ext>
            </a:extLst>
          </p:cNvPr>
          <p:cNvPicPr>
            <a:picLocks noChangeAspect="1"/>
          </p:cNvPicPr>
          <p:nvPr/>
        </p:nvPicPr>
        <p:blipFill>
          <a:blip r:embed="rId3"/>
          <a:stretch>
            <a:fillRect/>
          </a:stretch>
        </p:blipFill>
        <p:spPr>
          <a:xfrm>
            <a:off x="2937415" y="3083616"/>
            <a:ext cx="6317170" cy="3774384"/>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7" name="Picture 6">
            <a:extLst>
              <a:ext uri="{FF2B5EF4-FFF2-40B4-BE49-F238E27FC236}">
                <a16:creationId xmlns:a16="http://schemas.microsoft.com/office/drawing/2014/main" id="{56F740C9-4B2B-E439-4303-9A6E5FA14AC9}"/>
              </a:ext>
            </a:extLst>
          </p:cNvPr>
          <p:cNvPicPr>
            <a:picLocks noChangeAspect="1"/>
          </p:cNvPicPr>
          <p:nvPr/>
        </p:nvPicPr>
        <p:blipFill>
          <a:blip r:embed="rId3"/>
          <a:stretch>
            <a:fillRect/>
          </a:stretch>
        </p:blipFill>
        <p:spPr>
          <a:xfrm>
            <a:off x="123825" y="42862"/>
            <a:ext cx="11944350" cy="677227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7" name="Picture 6">
            <a:extLst>
              <a:ext uri="{FF2B5EF4-FFF2-40B4-BE49-F238E27FC236}">
                <a16:creationId xmlns:a16="http://schemas.microsoft.com/office/drawing/2014/main" id="{12B91575-29A2-5D7D-CE1C-5BB0B806A76B}"/>
              </a:ext>
            </a:extLst>
          </p:cNvPr>
          <p:cNvPicPr>
            <a:picLocks noChangeAspect="1"/>
          </p:cNvPicPr>
          <p:nvPr/>
        </p:nvPicPr>
        <p:blipFill>
          <a:blip r:embed="rId3"/>
          <a:stretch>
            <a:fillRect/>
          </a:stretch>
        </p:blipFill>
        <p:spPr>
          <a:xfrm>
            <a:off x="3757612" y="833437"/>
            <a:ext cx="4676775" cy="519112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4" name="Picture 3">
            <a:extLst>
              <a:ext uri="{FF2B5EF4-FFF2-40B4-BE49-F238E27FC236}">
                <a16:creationId xmlns:a16="http://schemas.microsoft.com/office/drawing/2014/main" id="{773AB1C2-AEE3-808A-08DA-3B14C0E96DF6}"/>
              </a:ext>
            </a:extLst>
          </p:cNvPr>
          <p:cNvPicPr>
            <a:picLocks noChangeAspect="1"/>
          </p:cNvPicPr>
          <p:nvPr/>
        </p:nvPicPr>
        <p:blipFill>
          <a:blip r:embed="rId3"/>
          <a:stretch>
            <a:fillRect/>
          </a:stretch>
        </p:blipFill>
        <p:spPr>
          <a:xfrm>
            <a:off x="0" y="2037409"/>
            <a:ext cx="12192000" cy="278318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08083"/>
            <a:ext cx="10499275" cy="39256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The goal of the capstone project is to determine if Falcon 9 launch will be successful. The inspiration behind this project is the ability to reuse the rocket after launch, which will save operating cost and enable rocket reusability. We can significantly reduce the cost of SpaceX by helping them predict the success rate of their rocket launches.</a:t>
            </a:r>
          </a:p>
          <a:p>
            <a:pPr>
              <a:spcBef>
                <a:spcPts val="1400"/>
              </a:spcBef>
            </a:pPr>
            <a:r>
              <a:rPr lang="en-US" sz="2200" dirty="0">
                <a:solidFill>
                  <a:schemeClr val="accent3">
                    <a:lumMod val="25000"/>
                  </a:schemeClr>
                </a:solidFill>
                <a:latin typeface="Abadi" panose="020B0604020104020204" pitchFamily="34" charset="0"/>
              </a:rPr>
              <a:t>The problem we hope to answer with our analysis is whether Falcon 9 launch will be successful based on several features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4" name="Picture 3">
            <a:extLst>
              <a:ext uri="{FF2B5EF4-FFF2-40B4-BE49-F238E27FC236}">
                <a16:creationId xmlns:a16="http://schemas.microsoft.com/office/drawing/2014/main" id="{EF2E1B4F-5ABA-6A43-9398-F78D7148B914}"/>
              </a:ext>
            </a:extLst>
          </p:cNvPr>
          <p:cNvPicPr>
            <a:picLocks noChangeAspect="1"/>
          </p:cNvPicPr>
          <p:nvPr/>
        </p:nvPicPr>
        <p:blipFill>
          <a:blip r:embed="rId3"/>
          <a:stretch>
            <a:fillRect/>
          </a:stretch>
        </p:blipFill>
        <p:spPr>
          <a:xfrm>
            <a:off x="0" y="2066158"/>
            <a:ext cx="12192000" cy="2725683"/>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4" name="Picture 3">
            <a:extLst>
              <a:ext uri="{FF2B5EF4-FFF2-40B4-BE49-F238E27FC236}">
                <a16:creationId xmlns:a16="http://schemas.microsoft.com/office/drawing/2014/main" id="{D84830C7-7F8E-C61C-03B7-894CB5DDB75F}"/>
              </a:ext>
            </a:extLst>
          </p:cNvPr>
          <p:cNvPicPr>
            <a:picLocks noChangeAspect="1"/>
          </p:cNvPicPr>
          <p:nvPr/>
        </p:nvPicPr>
        <p:blipFill>
          <a:blip r:embed="rId3"/>
          <a:stretch>
            <a:fillRect/>
          </a:stretch>
        </p:blipFill>
        <p:spPr>
          <a:xfrm>
            <a:off x="0" y="1770727"/>
            <a:ext cx="12192000" cy="331654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0DF782D6-8518-62C5-EAA2-A7DBE79A57FF}"/>
              </a:ext>
            </a:extLst>
          </p:cNvPr>
          <p:cNvPicPr>
            <a:picLocks noChangeAspect="1"/>
          </p:cNvPicPr>
          <p:nvPr/>
        </p:nvPicPr>
        <p:blipFill>
          <a:blip r:embed="rId3"/>
          <a:stretch>
            <a:fillRect/>
          </a:stretch>
        </p:blipFill>
        <p:spPr>
          <a:xfrm>
            <a:off x="5729287" y="1700212"/>
            <a:ext cx="5457825" cy="4124325"/>
          </a:xfrm>
          <a:prstGeom prst="rect">
            <a:avLst/>
          </a:prstGeom>
        </p:spPr>
      </p:pic>
      <p:pic>
        <p:nvPicPr>
          <p:cNvPr id="7" name="Picture 6">
            <a:extLst>
              <a:ext uri="{FF2B5EF4-FFF2-40B4-BE49-F238E27FC236}">
                <a16:creationId xmlns:a16="http://schemas.microsoft.com/office/drawing/2014/main" id="{9112FB6E-5847-8483-A3A4-31C72E62DADD}"/>
              </a:ext>
            </a:extLst>
          </p:cNvPr>
          <p:cNvPicPr>
            <a:picLocks noChangeAspect="1"/>
          </p:cNvPicPr>
          <p:nvPr/>
        </p:nvPicPr>
        <p:blipFill>
          <a:blip r:embed="rId4"/>
          <a:stretch>
            <a:fillRect/>
          </a:stretch>
        </p:blipFill>
        <p:spPr>
          <a:xfrm>
            <a:off x="2573374" y="4626877"/>
            <a:ext cx="1219200" cy="1266825"/>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CE0FD3AB-4F64-2246-8D76-169CC5B4813A}"/>
              </a:ext>
            </a:extLst>
          </p:cNvPr>
          <p:cNvPicPr>
            <a:picLocks noChangeAspect="1"/>
          </p:cNvPicPr>
          <p:nvPr/>
        </p:nvPicPr>
        <p:blipFill>
          <a:blip r:embed="rId3"/>
          <a:stretch>
            <a:fillRect/>
          </a:stretch>
        </p:blipFill>
        <p:spPr>
          <a:xfrm>
            <a:off x="3586162" y="2552439"/>
            <a:ext cx="5019675" cy="428625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900" dirty="0">
                <a:solidFill>
                  <a:schemeClr val="accent3">
                    <a:lumMod val="25000"/>
                  </a:schemeClr>
                </a:solidFill>
                <a:latin typeface="Abadi"/>
              </a:rPr>
              <a:t>	</a:t>
            </a:r>
            <a:r>
              <a:rPr lang="en-US" sz="1800" dirty="0">
                <a:solidFill>
                  <a:schemeClr val="accent3">
                    <a:lumMod val="25000"/>
                  </a:schemeClr>
                </a:solidFill>
                <a:latin typeface="Abadi"/>
              </a:rPr>
              <a:t>Data was collected through requesting data from SpaceX API and </a:t>
            </a:r>
            <a:r>
              <a:rPr lang="en-US" sz="1800" dirty="0" err="1">
                <a:solidFill>
                  <a:schemeClr val="accent3">
                    <a:lumMod val="25000"/>
                  </a:schemeClr>
                </a:solidFill>
                <a:latin typeface="Abadi"/>
              </a:rPr>
              <a:t>webscraping</a:t>
            </a:r>
            <a:r>
              <a:rPr lang="en-US" sz="1800" dirty="0">
                <a:solidFill>
                  <a:schemeClr val="accent3">
                    <a:lumMod val="25000"/>
                  </a:schemeClr>
                </a:solidFill>
                <a:latin typeface="Abadi"/>
              </a:rPr>
              <a:t> launch data. The data sets were cleaned and transformed using pandas. After cleaning the data, exploratory data analysis was carried out using python data analysis (pandas) visualization (seaborn, </a:t>
            </a:r>
            <a:r>
              <a:rPr lang="en-US" sz="1800" dirty="0" err="1">
                <a:solidFill>
                  <a:schemeClr val="accent3">
                    <a:lumMod val="25000"/>
                  </a:schemeClr>
                </a:solidFill>
                <a:latin typeface="Abadi"/>
              </a:rPr>
              <a:t>plotly</a:t>
            </a:r>
            <a:r>
              <a:rPr lang="en-US" sz="1800" dirty="0">
                <a:solidFill>
                  <a:schemeClr val="accent3">
                    <a:lumMod val="25000"/>
                  </a:schemeClr>
                </a:solidFill>
                <a:latin typeface="Abadi"/>
              </a:rPr>
              <a:t> dash, and folium) libraries and SQL to grasp a better understanding of the dataset.</a:t>
            </a:r>
          </a:p>
          <a:p>
            <a:pPr marL="0" indent="0">
              <a:lnSpc>
                <a:spcPct val="120000"/>
              </a:lnSpc>
              <a:spcBef>
                <a:spcPts val="1400"/>
              </a:spcBef>
              <a:buNone/>
            </a:pPr>
            <a:r>
              <a:rPr lang="en-US" sz="1800" dirty="0">
                <a:solidFill>
                  <a:schemeClr val="accent3">
                    <a:lumMod val="25000"/>
                  </a:schemeClr>
                </a:solidFill>
                <a:latin typeface="Abadi"/>
              </a:rPr>
              <a:t>	Logistic regression, support vector machine, decision tree, and k-nearest neighbor models were used for predicative analysis. Each model was trained using the same training and testing dataset and optimized using </a:t>
            </a:r>
            <a:r>
              <a:rPr lang="en-US" sz="1800" dirty="0" err="1">
                <a:solidFill>
                  <a:schemeClr val="accent3">
                    <a:lumMod val="25000"/>
                  </a:schemeClr>
                </a:solidFill>
                <a:latin typeface="Abadi"/>
              </a:rPr>
              <a:t>GridSearchCV</a:t>
            </a:r>
            <a:r>
              <a:rPr lang="en-US" sz="1800" dirty="0">
                <a:solidFill>
                  <a:schemeClr val="accent3">
                    <a:lumMod val="25000"/>
                  </a:schemeClr>
                </a:solidFill>
                <a:latin typeface="Abadi"/>
              </a:rPr>
              <a:t>. The accuracy of each model was determined using a confusion matrix and score function</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Summary</a:t>
            </a:r>
            <a:endParaRPr lang="en-US" dirty="0">
              <a:solidFill>
                <a:srgbClr val="0B49CB"/>
              </a:solidFill>
            </a:endParaRPr>
          </a:p>
        </p:txBody>
      </p:sp>
      <p:graphicFrame>
        <p:nvGraphicFramePr>
          <p:cNvPr id="7" name="Diagram 6">
            <a:extLst>
              <a:ext uri="{FF2B5EF4-FFF2-40B4-BE49-F238E27FC236}">
                <a16:creationId xmlns:a16="http://schemas.microsoft.com/office/drawing/2014/main" id="{C0F48C75-F347-E2E5-E821-8A6713F4986B}"/>
              </a:ext>
            </a:extLst>
          </p:cNvPr>
          <p:cNvGraphicFramePr/>
          <p:nvPr>
            <p:extLst>
              <p:ext uri="{D42A27DB-BD31-4B8C-83A1-F6EECF244321}">
                <p14:modId xmlns:p14="http://schemas.microsoft.com/office/powerpoint/2010/main" val="4151231793"/>
              </p:ext>
            </p:extLst>
          </p:nvPr>
        </p:nvGraphicFramePr>
        <p:xfrm>
          <a:off x="770011" y="1439333"/>
          <a:ext cx="7578697"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6EBAC3B8-9736-7F55-9074-EA34F2057059}"/>
              </a:ext>
            </a:extLst>
          </p:cNvPr>
          <p:cNvGraphicFramePr/>
          <p:nvPr>
            <p:extLst>
              <p:ext uri="{D42A27DB-BD31-4B8C-83A1-F6EECF244321}">
                <p14:modId xmlns:p14="http://schemas.microsoft.com/office/powerpoint/2010/main" val="1774975221"/>
              </p:ext>
            </p:extLst>
          </p:nvPr>
        </p:nvGraphicFramePr>
        <p:xfrm>
          <a:off x="770011" y="1439333"/>
          <a:ext cx="757869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BCEE16DA-FD5B-6BF4-5D5D-BF7008C2A4D5}"/>
              </a:ext>
            </a:extLst>
          </p:cNvPr>
          <p:cNvGraphicFramePr/>
          <p:nvPr>
            <p:extLst>
              <p:ext uri="{D42A27DB-BD31-4B8C-83A1-F6EECF244321}">
                <p14:modId xmlns:p14="http://schemas.microsoft.com/office/powerpoint/2010/main" val="1197275647"/>
              </p:ext>
            </p:extLst>
          </p:nvPr>
        </p:nvGraphicFramePr>
        <p:xfrm>
          <a:off x="770011" y="1439333"/>
          <a:ext cx="757869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634</TotalTime>
  <Words>2059</Words>
  <Application>Microsoft Office PowerPoint</Application>
  <PresentationFormat>Widescreen</PresentationFormat>
  <Paragraphs>323</Paragraphs>
  <Slides>47</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Christopher Chan</cp:lastModifiedBy>
  <cp:revision>203</cp:revision>
  <dcterms:created xsi:type="dcterms:W3CDTF">2021-04-29T18:58:34Z</dcterms:created>
  <dcterms:modified xsi:type="dcterms:W3CDTF">2022-11-26T20:22:36Z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